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FB53"/>
    <a:srgbClr val="2EF22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9C354-EAFD-450B-BDD0-2435022AF042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98088-8EF7-4497-BF1E-B712692419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9C354-EAFD-450B-BDD0-2435022AF042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98088-8EF7-4497-BF1E-B712692419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9C354-EAFD-450B-BDD0-2435022AF042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98088-8EF7-4497-BF1E-B712692419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9C354-EAFD-450B-BDD0-2435022AF042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98088-8EF7-4497-BF1E-B712692419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9C354-EAFD-450B-BDD0-2435022AF042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98088-8EF7-4497-BF1E-B712692419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9C354-EAFD-450B-BDD0-2435022AF042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98088-8EF7-4497-BF1E-B712692419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9C354-EAFD-450B-BDD0-2435022AF042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98088-8EF7-4497-BF1E-B712692419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9C354-EAFD-450B-BDD0-2435022AF042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98088-8EF7-4497-BF1E-B712692419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9C354-EAFD-450B-BDD0-2435022AF042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98088-8EF7-4497-BF1E-B712692419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9C354-EAFD-450B-BDD0-2435022AF042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98088-8EF7-4497-BF1E-B712692419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9C354-EAFD-450B-BDD0-2435022AF042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98088-8EF7-4497-BF1E-B712692419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9C354-EAFD-450B-BDD0-2435022AF042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98088-8EF7-4497-BF1E-B7126924191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3575050" y="273050"/>
            <a:ext cx="5111750" cy="5853113"/>
            <a:chOff x="3575050" y="273050"/>
            <a:chExt cx="5111750" cy="5853113"/>
          </a:xfrm>
        </p:grpSpPr>
        <p:sp>
          <p:nvSpPr>
            <p:cNvPr id="5" name="AutoShape 3"/>
            <p:cNvSpPr>
              <a:spLocks noChangeAspect="1" noChangeArrowheads="1" noTextEdit="1"/>
            </p:cNvSpPr>
            <p:nvPr/>
          </p:nvSpPr>
          <p:spPr bwMode="auto">
            <a:xfrm>
              <a:off x="3575050" y="273050"/>
              <a:ext cx="5111750" cy="5853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3575050" y="457200"/>
              <a:ext cx="5030788" cy="5668963"/>
            </a:xfrm>
            <a:custGeom>
              <a:avLst/>
              <a:gdLst/>
              <a:ahLst/>
              <a:cxnLst>
                <a:cxn ang="0">
                  <a:pos x="1510" y="8"/>
                </a:cxn>
                <a:cxn ang="0">
                  <a:pos x="1216" y="78"/>
                </a:cxn>
                <a:cxn ang="0">
                  <a:pos x="949" y="210"/>
                </a:cxn>
                <a:cxn ang="0">
                  <a:pos x="706" y="396"/>
                </a:cxn>
                <a:cxn ang="0">
                  <a:pos x="503" y="628"/>
                </a:cxn>
                <a:cxn ang="0">
                  <a:pos x="341" y="908"/>
                </a:cxn>
                <a:cxn ang="0">
                  <a:pos x="226" y="1214"/>
                </a:cxn>
                <a:cxn ang="0">
                  <a:pos x="166" y="1551"/>
                </a:cxn>
                <a:cxn ang="0">
                  <a:pos x="162" y="1842"/>
                </a:cxn>
                <a:cxn ang="0">
                  <a:pos x="186" y="2059"/>
                </a:cxn>
                <a:cxn ang="0">
                  <a:pos x="237" y="2268"/>
                </a:cxn>
                <a:cxn ang="0">
                  <a:pos x="307" y="2470"/>
                </a:cxn>
                <a:cxn ang="0">
                  <a:pos x="277" y="2590"/>
                </a:cxn>
                <a:cxn ang="0">
                  <a:pos x="149" y="2679"/>
                </a:cxn>
                <a:cxn ang="0">
                  <a:pos x="57" y="2811"/>
                </a:cxn>
                <a:cxn ang="0">
                  <a:pos x="7" y="2970"/>
                </a:cxn>
                <a:cxn ang="0">
                  <a:pos x="10" y="3164"/>
                </a:cxn>
                <a:cxn ang="0">
                  <a:pos x="78" y="3346"/>
                </a:cxn>
                <a:cxn ang="0">
                  <a:pos x="196" y="3482"/>
                </a:cxn>
                <a:cxn ang="0">
                  <a:pos x="355" y="3559"/>
                </a:cxn>
                <a:cxn ang="0">
                  <a:pos x="520" y="3563"/>
                </a:cxn>
                <a:cxn ang="0">
                  <a:pos x="659" y="3509"/>
                </a:cxn>
                <a:cxn ang="0">
                  <a:pos x="770" y="3412"/>
                </a:cxn>
                <a:cxn ang="0">
                  <a:pos x="851" y="3276"/>
                </a:cxn>
                <a:cxn ang="0">
                  <a:pos x="919" y="3230"/>
                </a:cxn>
                <a:cxn ang="0">
                  <a:pos x="1007" y="3284"/>
                </a:cxn>
                <a:cxn ang="0">
                  <a:pos x="1101" y="3331"/>
                </a:cxn>
                <a:cxn ang="0">
                  <a:pos x="1199" y="3369"/>
                </a:cxn>
                <a:cxn ang="0">
                  <a:pos x="1297" y="3404"/>
                </a:cxn>
                <a:cxn ang="0">
                  <a:pos x="1399" y="3428"/>
                </a:cxn>
                <a:cxn ang="0">
                  <a:pos x="1504" y="3447"/>
                </a:cxn>
                <a:cxn ang="0">
                  <a:pos x="1612" y="3455"/>
                </a:cxn>
                <a:cxn ang="0">
                  <a:pos x="1818" y="3447"/>
                </a:cxn>
                <a:cxn ang="0">
                  <a:pos x="2112" y="3377"/>
                </a:cxn>
                <a:cxn ang="0">
                  <a:pos x="2382" y="3245"/>
                </a:cxn>
                <a:cxn ang="0">
                  <a:pos x="2622" y="3059"/>
                </a:cxn>
                <a:cxn ang="0">
                  <a:pos x="2825" y="2827"/>
                </a:cxn>
                <a:cxn ang="0">
                  <a:pos x="2987" y="2551"/>
                </a:cxn>
                <a:cxn ang="0">
                  <a:pos x="3102" y="2241"/>
                </a:cxn>
                <a:cxn ang="0">
                  <a:pos x="3163" y="1908"/>
                </a:cxn>
                <a:cxn ang="0">
                  <a:pos x="3163" y="1551"/>
                </a:cxn>
                <a:cxn ang="0">
                  <a:pos x="3102" y="1214"/>
                </a:cxn>
                <a:cxn ang="0">
                  <a:pos x="2987" y="908"/>
                </a:cxn>
                <a:cxn ang="0">
                  <a:pos x="2825" y="628"/>
                </a:cxn>
                <a:cxn ang="0">
                  <a:pos x="2622" y="396"/>
                </a:cxn>
                <a:cxn ang="0">
                  <a:pos x="2382" y="210"/>
                </a:cxn>
                <a:cxn ang="0">
                  <a:pos x="2112" y="78"/>
                </a:cxn>
                <a:cxn ang="0">
                  <a:pos x="1818" y="8"/>
                </a:cxn>
              </a:cxnLst>
              <a:rect l="0" t="0" r="r" b="b"/>
              <a:pathLst>
                <a:path w="3169" h="3571">
                  <a:moveTo>
                    <a:pt x="1666" y="0"/>
                  </a:moveTo>
                  <a:lnTo>
                    <a:pt x="1510" y="8"/>
                  </a:lnTo>
                  <a:lnTo>
                    <a:pt x="1362" y="35"/>
                  </a:lnTo>
                  <a:lnTo>
                    <a:pt x="1216" y="78"/>
                  </a:lnTo>
                  <a:lnTo>
                    <a:pt x="1081" y="136"/>
                  </a:lnTo>
                  <a:lnTo>
                    <a:pt x="949" y="210"/>
                  </a:lnTo>
                  <a:lnTo>
                    <a:pt x="824" y="295"/>
                  </a:lnTo>
                  <a:lnTo>
                    <a:pt x="706" y="396"/>
                  </a:lnTo>
                  <a:lnTo>
                    <a:pt x="601" y="508"/>
                  </a:lnTo>
                  <a:lnTo>
                    <a:pt x="503" y="628"/>
                  </a:lnTo>
                  <a:lnTo>
                    <a:pt x="416" y="764"/>
                  </a:lnTo>
                  <a:lnTo>
                    <a:pt x="341" y="908"/>
                  </a:lnTo>
                  <a:lnTo>
                    <a:pt x="277" y="1059"/>
                  </a:lnTo>
                  <a:lnTo>
                    <a:pt x="226" y="1214"/>
                  </a:lnTo>
                  <a:lnTo>
                    <a:pt x="189" y="1381"/>
                  </a:lnTo>
                  <a:lnTo>
                    <a:pt x="166" y="1551"/>
                  </a:lnTo>
                  <a:lnTo>
                    <a:pt x="159" y="1729"/>
                  </a:lnTo>
                  <a:lnTo>
                    <a:pt x="162" y="1842"/>
                  </a:lnTo>
                  <a:lnTo>
                    <a:pt x="172" y="1950"/>
                  </a:lnTo>
                  <a:lnTo>
                    <a:pt x="186" y="2059"/>
                  </a:lnTo>
                  <a:lnTo>
                    <a:pt x="209" y="2168"/>
                  </a:lnTo>
                  <a:lnTo>
                    <a:pt x="237" y="2268"/>
                  </a:lnTo>
                  <a:lnTo>
                    <a:pt x="267" y="2369"/>
                  </a:lnTo>
                  <a:lnTo>
                    <a:pt x="307" y="2470"/>
                  </a:lnTo>
                  <a:lnTo>
                    <a:pt x="348" y="2563"/>
                  </a:lnTo>
                  <a:lnTo>
                    <a:pt x="277" y="2590"/>
                  </a:lnTo>
                  <a:lnTo>
                    <a:pt x="209" y="2629"/>
                  </a:lnTo>
                  <a:lnTo>
                    <a:pt x="149" y="2679"/>
                  </a:lnTo>
                  <a:lnTo>
                    <a:pt x="98" y="2741"/>
                  </a:lnTo>
                  <a:lnTo>
                    <a:pt x="57" y="2811"/>
                  </a:lnTo>
                  <a:lnTo>
                    <a:pt x="27" y="2889"/>
                  </a:lnTo>
                  <a:lnTo>
                    <a:pt x="7" y="2970"/>
                  </a:lnTo>
                  <a:lnTo>
                    <a:pt x="0" y="3059"/>
                  </a:lnTo>
                  <a:lnTo>
                    <a:pt x="10" y="3164"/>
                  </a:lnTo>
                  <a:lnTo>
                    <a:pt x="34" y="3257"/>
                  </a:lnTo>
                  <a:lnTo>
                    <a:pt x="78" y="3346"/>
                  </a:lnTo>
                  <a:lnTo>
                    <a:pt x="132" y="3420"/>
                  </a:lnTo>
                  <a:lnTo>
                    <a:pt x="196" y="3482"/>
                  </a:lnTo>
                  <a:lnTo>
                    <a:pt x="274" y="3532"/>
                  </a:lnTo>
                  <a:lnTo>
                    <a:pt x="355" y="3559"/>
                  </a:lnTo>
                  <a:lnTo>
                    <a:pt x="446" y="3571"/>
                  </a:lnTo>
                  <a:lnTo>
                    <a:pt x="520" y="3563"/>
                  </a:lnTo>
                  <a:lnTo>
                    <a:pt x="591" y="3544"/>
                  </a:lnTo>
                  <a:lnTo>
                    <a:pt x="659" y="3509"/>
                  </a:lnTo>
                  <a:lnTo>
                    <a:pt x="720" y="3466"/>
                  </a:lnTo>
                  <a:lnTo>
                    <a:pt x="770" y="3412"/>
                  </a:lnTo>
                  <a:lnTo>
                    <a:pt x="814" y="3346"/>
                  </a:lnTo>
                  <a:lnTo>
                    <a:pt x="851" y="3276"/>
                  </a:lnTo>
                  <a:lnTo>
                    <a:pt x="875" y="3199"/>
                  </a:lnTo>
                  <a:lnTo>
                    <a:pt x="919" y="3230"/>
                  </a:lnTo>
                  <a:lnTo>
                    <a:pt x="963" y="3257"/>
                  </a:lnTo>
                  <a:lnTo>
                    <a:pt x="1007" y="3284"/>
                  </a:lnTo>
                  <a:lnTo>
                    <a:pt x="1054" y="3307"/>
                  </a:lnTo>
                  <a:lnTo>
                    <a:pt x="1101" y="3331"/>
                  </a:lnTo>
                  <a:lnTo>
                    <a:pt x="1149" y="3350"/>
                  </a:lnTo>
                  <a:lnTo>
                    <a:pt x="1199" y="3369"/>
                  </a:lnTo>
                  <a:lnTo>
                    <a:pt x="1247" y="3389"/>
                  </a:lnTo>
                  <a:lnTo>
                    <a:pt x="1297" y="3404"/>
                  </a:lnTo>
                  <a:lnTo>
                    <a:pt x="1348" y="3416"/>
                  </a:lnTo>
                  <a:lnTo>
                    <a:pt x="1399" y="3428"/>
                  </a:lnTo>
                  <a:lnTo>
                    <a:pt x="1453" y="3439"/>
                  </a:lnTo>
                  <a:lnTo>
                    <a:pt x="1504" y="3447"/>
                  </a:lnTo>
                  <a:lnTo>
                    <a:pt x="1558" y="3451"/>
                  </a:lnTo>
                  <a:lnTo>
                    <a:pt x="1612" y="3455"/>
                  </a:lnTo>
                  <a:lnTo>
                    <a:pt x="1666" y="3455"/>
                  </a:lnTo>
                  <a:lnTo>
                    <a:pt x="1818" y="3447"/>
                  </a:lnTo>
                  <a:lnTo>
                    <a:pt x="1966" y="3420"/>
                  </a:lnTo>
                  <a:lnTo>
                    <a:pt x="2112" y="3377"/>
                  </a:lnTo>
                  <a:lnTo>
                    <a:pt x="2250" y="3319"/>
                  </a:lnTo>
                  <a:lnTo>
                    <a:pt x="2382" y="3245"/>
                  </a:lnTo>
                  <a:lnTo>
                    <a:pt x="2504" y="3160"/>
                  </a:lnTo>
                  <a:lnTo>
                    <a:pt x="2622" y="3059"/>
                  </a:lnTo>
                  <a:lnTo>
                    <a:pt x="2727" y="2951"/>
                  </a:lnTo>
                  <a:lnTo>
                    <a:pt x="2825" y="2827"/>
                  </a:lnTo>
                  <a:lnTo>
                    <a:pt x="2913" y="2695"/>
                  </a:lnTo>
                  <a:lnTo>
                    <a:pt x="2987" y="2551"/>
                  </a:lnTo>
                  <a:lnTo>
                    <a:pt x="3051" y="2400"/>
                  </a:lnTo>
                  <a:lnTo>
                    <a:pt x="3102" y="2241"/>
                  </a:lnTo>
                  <a:lnTo>
                    <a:pt x="3139" y="2078"/>
                  </a:lnTo>
                  <a:lnTo>
                    <a:pt x="3163" y="1908"/>
                  </a:lnTo>
                  <a:lnTo>
                    <a:pt x="3169" y="1729"/>
                  </a:lnTo>
                  <a:lnTo>
                    <a:pt x="3163" y="1551"/>
                  </a:lnTo>
                  <a:lnTo>
                    <a:pt x="3139" y="1381"/>
                  </a:lnTo>
                  <a:lnTo>
                    <a:pt x="3102" y="1214"/>
                  </a:lnTo>
                  <a:lnTo>
                    <a:pt x="3051" y="1059"/>
                  </a:lnTo>
                  <a:lnTo>
                    <a:pt x="2987" y="908"/>
                  </a:lnTo>
                  <a:lnTo>
                    <a:pt x="2913" y="764"/>
                  </a:lnTo>
                  <a:lnTo>
                    <a:pt x="2825" y="628"/>
                  </a:lnTo>
                  <a:lnTo>
                    <a:pt x="2727" y="508"/>
                  </a:lnTo>
                  <a:lnTo>
                    <a:pt x="2622" y="396"/>
                  </a:lnTo>
                  <a:lnTo>
                    <a:pt x="2504" y="295"/>
                  </a:lnTo>
                  <a:lnTo>
                    <a:pt x="2382" y="210"/>
                  </a:lnTo>
                  <a:lnTo>
                    <a:pt x="2250" y="136"/>
                  </a:lnTo>
                  <a:lnTo>
                    <a:pt x="2112" y="78"/>
                  </a:lnTo>
                  <a:lnTo>
                    <a:pt x="1966" y="35"/>
                  </a:lnTo>
                  <a:lnTo>
                    <a:pt x="1818" y="8"/>
                  </a:lnTo>
                  <a:lnTo>
                    <a:pt x="1666" y="0"/>
                  </a:lnTo>
                  <a:close/>
                </a:path>
              </a:pathLst>
            </a:custGeom>
            <a:solidFill>
              <a:srgbClr val="B2FF4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4760913" y="1098550"/>
              <a:ext cx="3190875" cy="3975100"/>
            </a:xfrm>
            <a:custGeom>
              <a:avLst/>
              <a:gdLst/>
              <a:ahLst/>
              <a:cxnLst>
                <a:cxn ang="0">
                  <a:pos x="1990" y="2151"/>
                </a:cxn>
                <a:cxn ang="0">
                  <a:pos x="1980" y="2136"/>
                </a:cxn>
                <a:cxn ang="0">
                  <a:pos x="1959" y="2093"/>
                </a:cxn>
                <a:cxn ang="0">
                  <a:pos x="1828" y="1853"/>
                </a:cxn>
                <a:cxn ang="0">
                  <a:pos x="1645" y="1519"/>
                </a:cxn>
                <a:cxn ang="0">
                  <a:pos x="1503" y="1260"/>
                </a:cxn>
                <a:cxn ang="0">
                  <a:pos x="1473" y="1097"/>
                </a:cxn>
                <a:cxn ang="0">
                  <a:pos x="1473" y="725"/>
                </a:cxn>
                <a:cxn ang="0">
                  <a:pos x="1497" y="577"/>
                </a:cxn>
                <a:cxn ang="0">
                  <a:pos x="1544" y="515"/>
                </a:cxn>
                <a:cxn ang="0">
                  <a:pos x="1564" y="480"/>
                </a:cxn>
                <a:cxn ang="0">
                  <a:pos x="1578" y="430"/>
                </a:cxn>
                <a:cxn ang="0">
                  <a:pos x="1567" y="333"/>
                </a:cxn>
                <a:cxn ang="0">
                  <a:pos x="1544" y="294"/>
                </a:cxn>
                <a:cxn ang="0">
                  <a:pos x="1513" y="263"/>
                </a:cxn>
                <a:cxn ang="0">
                  <a:pos x="1480" y="248"/>
                </a:cxn>
                <a:cxn ang="0">
                  <a:pos x="1439" y="240"/>
                </a:cxn>
                <a:cxn ang="0">
                  <a:pos x="898" y="240"/>
                </a:cxn>
                <a:cxn ang="0">
                  <a:pos x="868" y="248"/>
                </a:cxn>
                <a:cxn ang="0">
                  <a:pos x="841" y="259"/>
                </a:cxn>
                <a:cxn ang="0">
                  <a:pos x="817" y="279"/>
                </a:cxn>
                <a:cxn ang="0">
                  <a:pos x="807" y="158"/>
                </a:cxn>
                <a:cxn ang="0">
                  <a:pos x="797" y="96"/>
                </a:cxn>
                <a:cxn ang="0">
                  <a:pos x="767" y="46"/>
                </a:cxn>
                <a:cxn ang="0">
                  <a:pos x="723" y="11"/>
                </a:cxn>
                <a:cxn ang="0">
                  <a:pos x="669" y="0"/>
                </a:cxn>
                <a:cxn ang="0">
                  <a:pos x="118" y="0"/>
                </a:cxn>
                <a:cxn ang="0">
                  <a:pos x="84" y="11"/>
                </a:cxn>
                <a:cxn ang="0">
                  <a:pos x="50" y="34"/>
                </a:cxn>
                <a:cxn ang="0">
                  <a:pos x="23" y="69"/>
                </a:cxn>
                <a:cxn ang="0">
                  <a:pos x="6" y="104"/>
                </a:cxn>
                <a:cxn ang="0">
                  <a:pos x="0" y="139"/>
                </a:cxn>
                <a:cxn ang="0">
                  <a:pos x="3" y="186"/>
                </a:cxn>
                <a:cxn ang="0">
                  <a:pos x="17" y="232"/>
                </a:cxn>
                <a:cxn ang="0">
                  <a:pos x="34" y="267"/>
                </a:cxn>
                <a:cxn ang="0">
                  <a:pos x="81" y="341"/>
                </a:cxn>
                <a:cxn ang="0">
                  <a:pos x="104" y="616"/>
                </a:cxn>
                <a:cxn ang="0">
                  <a:pos x="104" y="1535"/>
                </a:cxn>
                <a:cxn ang="0">
                  <a:pos x="108" y="1783"/>
                </a:cxn>
                <a:cxn ang="0">
                  <a:pos x="128" y="1880"/>
                </a:cxn>
                <a:cxn ang="0">
                  <a:pos x="172" y="1977"/>
                </a:cxn>
                <a:cxn ang="0">
                  <a:pos x="240" y="2062"/>
                </a:cxn>
                <a:cxn ang="0">
                  <a:pos x="277" y="2112"/>
                </a:cxn>
                <a:cxn ang="0">
                  <a:pos x="267" y="2132"/>
                </a:cxn>
                <a:cxn ang="0">
                  <a:pos x="263" y="2136"/>
                </a:cxn>
                <a:cxn ang="0">
                  <a:pos x="260" y="2143"/>
                </a:cxn>
                <a:cxn ang="0">
                  <a:pos x="253" y="2159"/>
                </a:cxn>
                <a:cxn ang="0">
                  <a:pos x="236" y="2221"/>
                </a:cxn>
                <a:cxn ang="0">
                  <a:pos x="236" y="2295"/>
                </a:cxn>
                <a:cxn ang="0">
                  <a:pos x="250" y="2353"/>
                </a:cxn>
                <a:cxn ang="0">
                  <a:pos x="273" y="2399"/>
                </a:cxn>
                <a:cxn ang="0">
                  <a:pos x="307" y="2442"/>
                </a:cxn>
                <a:cxn ang="0">
                  <a:pos x="365" y="2481"/>
                </a:cxn>
                <a:cxn ang="0">
                  <a:pos x="442" y="2500"/>
                </a:cxn>
                <a:cxn ang="0">
                  <a:pos x="1757" y="2504"/>
                </a:cxn>
                <a:cxn ang="0">
                  <a:pos x="1841" y="2492"/>
                </a:cxn>
                <a:cxn ang="0">
                  <a:pos x="1902" y="2465"/>
                </a:cxn>
                <a:cxn ang="0">
                  <a:pos x="1946" y="2426"/>
                </a:cxn>
                <a:cxn ang="0">
                  <a:pos x="1976" y="2388"/>
                </a:cxn>
                <a:cxn ang="0">
                  <a:pos x="2000" y="2326"/>
                </a:cxn>
                <a:cxn ang="0">
                  <a:pos x="2010" y="2260"/>
                </a:cxn>
                <a:cxn ang="0">
                  <a:pos x="2003" y="2194"/>
                </a:cxn>
                <a:cxn ang="0">
                  <a:pos x="1990" y="2155"/>
                </a:cxn>
              </a:cxnLst>
              <a:rect l="0" t="0" r="r" b="b"/>
              <a:pathLst>
                <a:path w="2010" h="2504">
                  <a:moveTo>
                    <a:pt x="1990" y="2155"/>
                  </a:moveTo>
                  <a:lnTo>
                    <a:pt x="1990" y="2151"/>
                  </a:lnTo>
                  <a:lnTo>
                    <a:pt x="1986" y="2143"/>
                  </a:lnTo>
                  <a:lnTo>
                    <a:pt x="1980" y="2136"/>
                  </a:lnTo>
                  <a:lnTo>
                    <a:pt x="1980" y="2132"/>
                  </a:lnTo>
                  <a:lnTo>
                    <a:pt x="1959" y="2093"/>
                  </a:lnTo>
                  <a:lnTo>
                    <a:pt x="1905" y="1992"/>
                  </a:lnTo>
                  <a:lnTo>
                    <a:pt x="1828" y="1853"/>
                  </a:lnTo>
                  <a:lnTo>
                    <a:pt x="1736" y="1686"/>
                  </a:lnTo>
                  <a:lnTo>
                    <a:pt x="1645" y="1519"/>
                  </a:lnTo>
                  <a:lnTo>
                    <a:pt x="1564" y="1368"/>
                  </a:lnTo>
                  <a:lnTo>
                    <a:pt x="1503" y="1260"/>
                  </a:lnTo>
                  <a:lnTo>
                    <a:pt x="1473" y="1205"/>
                  </a:lnTo>
                  <a:lnTo>
                    <a:pt x="1473" y="1097"/>
                  </a:lnTo>
                  <a:lnTo>
                    <a:pt x="1473" y="911"/>
                  </a:lnTo>
                  <a:lnTo>
                    <a:pt x="1473" y="725"/>
                  </a:lnTo>
                  <a:lnTo>
                    <a:pt x="1473" y="612"/>
                  </a:lnTo>
                  <a:lnTo>
                    <a:pt x="1497" y="577"/>
                  </a:lnTo>
                  <a:lnTo>
                    <a:pt x="1524" y="542"/>
                  </a:lnTo>
                  <a:lnTo>
                    <a:pt x="1544" y="515"/>
                  </a:lnTo>
                  <a:lnTo>
                    <a:pt x="1551" y="504"/>
                  </a:lnTo>
                  <a:lnTo>
                    <a:pt x="1564" y="480"/>
                  </a:lnTo>
                  <a:lnTo>
                    <a:pt x="1571" y="453"/>
                  </a:lnTo>
                  <a:lnTo>
                    <a:pt x="1578" y="430"/>
                  </a:lnTo>
                  <a:lnTo>
                    <a:pt x="1581" y="403"/>
                  </a:lnTo>
                  <a:lnTo>
                    <a:pt x="1567" y="333"/>
                  </a:lnTo>
                  <a:lnTo>
                    <a:pt x="1557" y="314"/>
                  </a:lnTo>
                  <a:lnTo>
                    <a:pt x="1544" y="294"/>
                  </a:lnTo>
                  <a:lnTo>
                    <a:pt x="1530" y="279"/>
                  </a:lnTo>
                  <a:lnTo>
                    <a:pt x="1513" y="263"/>
                  </a:lnTo>
                  <a:lnTo>
                    <a:pt x="1497" y="255"/>
                  </a:lnTo>
                  <a:lnTo>
                    <a:pt x="1480" y="248"/>
                  </a:lnTo>
                  <a:lnTo>
                    <a:pt x="1459" y="240"/>
                  </a:lnTo>
                  <a:lnTo>
                    <a:pt x="1439" y="240"/>
                  </a:lnTo>
                  <a:lnTo>
                    <a:pt x="912" y="240"/>
                  </a:lnTo>
                  <a:lnTo>
                    <a:pt x="898" y="240"/>
                  </a:lnTo>
                  <a:lnTo>
                    <a:pt x="882" y="244"/>
                  </a:lnTo>
                  <a:lnTo>
                    <a:pt x="868" y="248"/>
                  </a:lnTo>
                  <a:lnTo>
                    <a:pt x="855" y="252"/>
                  </a:lnTo>
                  <a:lnTo>
                    <a:pt x="841" y="259"/>
                  </a:lnTo>
                  <a:lnTo>
                    <a:pt x="831" y="271"/>
                  </a:lnTo>
                  <a:lnTo>
                    <a:pt x="817" y="279"/>
                  </a:lnTo>
                  <a:lnTo>
                    <a:pt x="807" y="290"/>
                  </a:lnTo>
                  <a:lnTo>
                    <a:pt x="807" y="158"/>
                  </a:lnTo>
                  <a:lnTo>
                    <a:pt x="804" y="127"/>
                  </a:lnTo>
                  <a:lnTo>
                    <a:pt x="797" y="96"/>
                  </a:lnTo>
                  <a:lnTo>
                    <a:pt x="784" y="69"/>
                  </a:lnTo>
                  <a:lnTo>
                    <a:pt x="767" y="46"/>
                  </a:lnTo>
                  <a:lnTo>
                    <a:pt x="746" y="27"/>
                  </a:lnTo>
                  <a:lnTo>
                    <a:pt x="723" y="11"/>
                  </a:lnTo>
                  <a:lnTo>
                    <a:pt x="696" y="3"/>
                  </a:lnTo>
                  <a:lnTo>
                    <a:pt x="669" y="0"/>
                  </a:lnTo>
                  <a:lnTo>
                    <a:pt x="138" y="0"/>
                  </a:lnTo>
                  <a:lnTo>
                    <a:pt x="118" y="0"/>
                  </a:lnTo>
                  <a:lnTo>
                    <a:pt x="101" y="3"/>
                  </a:lnTo>
                  <a:lnTo>
                    <a:pt x="84" y="11"/>
                  </a:lnTo>
                  <a:lnTo>
                    <a:pt x="67" y="23"/>
                  </a:lnTo>
                  <a:lnTo>
                    <a:pt x="50" y="34"/>
                  </a:lnTo>
                  <a:lnTo>
                    <a:pt x="37" y="50"/>
                  </a:lnTo>
                  <a:lnTo>
                    <a:pt x="23" y="69"/>
                  </a:lnTo>
                  <a:lnTo>
                    <a:pt x="13" y="89"/>
                  </a:lnTo>
                  <a:lnTo>
                    <a:pt x="6" y="104"/>
                  </a:lnTo>
                  <a:lnTo>
                    <a:pt x="3" y="124"/>
                  </a:lnTo>
                  <a:lnTo>
                    <a:pt x="0" y="139"/>
                  </a:lnTo>
                  <a:lnTo>
                    <a:pt x="0" y="158"/>
                  </a:lnTo>
                  <a:lnTo>
                    <a:pt x="3" y="186"/>
                  </a:lnTo>
                  <a:lnTo>
                    <a:pt x="6" y="209"/>
                  </a:lnTo>
                  <a:lnTo>
                    <a:pt x="17" y="232"/>
                  </a:lnTo>
                  <a:lnTo>
                    <a:pt x="27" y="255"/>
                  </a:lnTo>
                  <a:lnTo>
                    <a:pt x="34" y="267"/>
                  </a:lnTo>
                  <a:lnTo>
                    <a:pt x="57" y="298"/>
                  </a:lnTo>
                  <a:lnTo>
                    <a:pt x="81" y="341"/>
                  </a:lnTo>
                  <a:lnTo>
                    <a:pt x="104" y="376"/>
                  </a:lnTo>
                  <a:lnTo>
                    <a:pt x="104" y="616"/>
                  </a:lnTo>
                  <a:lnTo>
                    <a:pt x="104" y="1081"/>
                  </a:lnTo>
                  <a:lnTo>
                    <a:pt x="104" y="1535"/>
                  </a:lnTo>
                  <a:lnTo>
                    <a:pt x="104" y="1736"/>
                  </a:lnTo>
                  <a:lnTo>
                    <a:pt x="108" y="1783"/>
                  </a:lnTo>
                  <a:lnTo>
                    <a:pt x="115" y="1829"/>
                  </a:lnTo>
                  <a:lnTo>
                    <a:pt x="128" y="1880"/>
                  </a:lnTo>
                  <a:lnTo>
                    <a:pt x="145" y="1930"/>
                  </a:lnTo>
                  <a:lnTo>
                    <a:pt x="172" y="1977"/>
                  </a:lnTo>
                  <a:lnTo>
                    <a:pt x="202" y="2019"/>
                  </a:lnTo>
                  <a:lnTo>
                    <a:pt x="240" y="2062"/>
                  </a:lnTo>
                  <a:lnTo>
                    <a:pt x="287" y="2093"/>
                  </a:lnTo>
                  <a:lnTo>
                    <a:pt x="277" y="2112"/>
                  </a:lnTo>
                  <a:lnTo>
                    <a:pt x="270" y="2124"/>
                  </a:lnTo>
                  <a:lnTo>
                    <a:pt x="267" y="2132"/>
                  </a:lnTo>
                  <a:lnTo>
                    <a:pt x="263" y="2136"/>
                  </a:lnTo>
                  <a:lnTo>
                    <a:pt x="263" y="2136"/>
                  </a:lnTo>
                  <a:lnTo>
                    <a:pt x="263" y="2140"/>
                  </a:lnTo>
                  <a:lnTo>
                    <a:pt x="260" y="2143"/>
                  </a:lnTo>
                  <a:lnTo>
                    <a:pt x="260" y="2143"/>
                  </a:lnTo>
                  <a:lnTo>
                    <a:pt x="253" y="2159"/>
                  </a:lnTo>
                  <a:lnTo>
                    <a:pt x="243" y="2186"/>
                  </a:lnTo>
                  <a:lnTo>
                    <a:pt x="236" y="2221"/>
                  </a:lnTo>
                  <a:lnTo>
                    <a:pt x="233" y="2264"/>
                  </a:lnTo>
                  <a:lnTo>
                    <a:pt x="236" y="2295"/>
                  </a:lnTo>
                  <a:lnTo>
                    <a:pt x="240" y="2326"/>
                  </a:lnTo>
                  <a:lnTo>
                    <a:pt x="250" y="2353"/>
                  </a:lnTo>
                  <a:lnTo>
                    <a:pt x="260" y="2380"/>
                  </a:lnTo>
                  <a:lnTo>
                    <a:pt x="273" y="2399"/>
                  </a:lnTo>
                  <a:lnTo>
                    <a:pt x="287" y="2423"/>
                  </a:lnTo>
                  <a:lnTo>
                    <a:pt x="307" y="2442"/>
                  </a:lnTo>
                  <a:lnTo>
                    <a:pt x="334" y="2461"/>
                  </a:lnTo>
                  <a:lnTo>
                    <a:pt x="365" y="2481"/>
                  </a:lnTo>
                  <a:lnTo>
                    <a:pt x="398" y="2492"/>
                  </a:lnTo>
                  <a:lnTo>
                    <a:pt x="442" y="2500"/>
                  </a:lnTo>
                  <a:lnTo>
                    <a:pt x="490" y="2504"/>
                  </a:lnTo>
                  <a:lnTo>
                    <a:pt x="1757" y="2504"/>
                  </a:lnTo>
                  <a:lnTo>
                    <a:pt x="1801" y="2500"/>
                  </a:lnTo>
                  <a:lnTo>
                    <a:pt x="1841" y="2492"/>
                  </a:lnTo>
                  <a:lnTo>
                    <a:pt x="1875" y="2481"/>
                  </a:lnTo>
                  <a:lnTo>
                    <a:pt x="1902" y="2465"/>
                  </a:lnTo>
                  <a:lnTo>
                    <a:pt x="1926" y="2446"/>
                  </a:lnTo>
                  <a:lnTo>
                    <a:pt x="1946" y="2426"/>
                  </a:lnTo>
                  <a:lnTo>
                    <a:pt x="1963" y="2407"/>
                  </a:lnTo>
                  <a:lnTo>
                    <a:pt x="1976" y="2388"/>
                  </a:lnTo>
                  <a:lnTo>
                    <a:pt x="1990" y="2357"/>
                  </a:lnTo>
                  <a:lnTo>
                    <a:pt x="2000" y="2326"/>
                  </a:lnTo>
                  <a:lnTo>
                    <a:pt x="2007" y="2295"/>
                  </a:lnTo>
                  <a:lnTo>
                    <a:pt x="2010" y="2260"/>
                  </a:lnTo>
                  <a:lnTo>
                    <a:pt x="2007" y="2225"/>
                  </a:lnTo>
                  <a:lnTo>
                    <a:pt x="2003" y="2194"/>
                  </a:lnTo>
                  <a:lnTo>
                    <a:pt x="1997" y="2171"/>
                  </a:lnTo>
                  <a:lnTo>
                    <a:pt x="1990" y="215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8"/>
            <p:cNvSpPr>
              <a:spLocks noEditPoints="1"/>
            </p:cNvSpPr>
            <p:nvPr/>
          </p:nvSpPr>
          <p:spPr bwMode="auto">
            <a:xfrm>
              <a:off x="4910138" y="1263650"/>
              <a:ext cx="2890838" cy="3636963"/>
            </a:xfrm>
            <a:custGeom>
              <a:avLst/>
              <a:gdLst/>
              <a:ahLst/>
              <a:cxnLst>
                <a:cxn ang="0">
                  <a:pos x="1808" y="2090"/>
                </a:cxn>
                <a:cxn ang="0">
                  <a:pos x="1646" y="1791"/>
                </a:cxn>
                <a:cxn ang="0">
                  <a:pos x="1315" y="1179"/>
                </a:cxn>
                <a:cxn ang="0">
                  <a:pos x="1288" y="582"/>
                </a:cxn>
                <a:cxn ang="0">
                  <a:pos x="1369" y="353"/>
                </a:cxn>
                <a:cxn ang="0">
                  <a:pos x="1392" y="306"/>
                </a:cxn>
                <a:cxn ang="0">
                  <a:pos x="1389" y="279"/>
                </a:cxn>
                <a:cxn ang="0">
                  <a:pos x="1359" y="248"/>
                </a:cxn>
                <a:cxn ang="0">
                  <a:pos x="784" y="260"/>
                </a:cxn>
                <a:cxn ang="0">
                  <a:pos x="771" y="702"/>
                </a:cxn>
                <a:cxn ang="0">
                  <a:pos x="757" y="1156"/>
                </a:cxn>
                <a:cxn ang="0">
                  <a:pos x="679" y="1299"/>
                </a:cxn>
                <a:cxn ang="0">
                  <a:pos x="619" y="35"/>
                </a:cxn>
                <a:cxn ang="0">
                  <a:pos x="44" y="0"/>
                </a:cxn>
                <a:cxn ang="0">
                  <a:pos x="4" y="31"/>
                </a:cxn>
                <a:cxn ang="0">
                  <a:pos x="0" y="54"/>
                </a:cxn>
                <a:cxn ang="0">
                  <a:pos x="7" y="89"/>
                </a:cxn>
                <a:cxn ang="0">
                  <a:pos x="105" y="237"/>
                </a:cxn>
                <a:cxn ang="0">
                  <a:pos x="105" y="1632"/>
                </a:cxn>
                <a:cxn ang="0">
                  <a:pos x="152" y="1811"/>
                </a:cxn>
                <a:cxn ang="0">
                  <a:pos x="338" y="1927"/>
                </a:cxn>
                <a:cxn ang="0">
                  <a:pos x="250" y="2086"/>
                </a:cxn>
                <a:cxn ang="0">
                  <a:pos x="247" y="2090"/>
                </a:cxn>
                <a:cxn ang="0">
                  <a:pos x="233" y="2160"/>
                </a:cxn>
                <a:cxn ang="0">
                  <a:pos x="247" y="2222"/>
                </a:cxn>
                <a:cxn ang="0">
                  <a:pos x="301" y="2272"/>
                </a:cxn>
                <a:cxn ang="0">
                  <a:pos x="396" y="2291"/>
                </a:cxn>
                <a:cxn ang="0">
                  <a:pos x="1730" y="2280"/>
                </a:cxn>
                <a:cxn ang="0">
                  <a:pos x="1794" y="2237"/>
                </a:cxn>
                <a:cxn ang="0">
                  <a:pos x="1821" y="2171"/>
                </a:cxn>
                <a:cxn ang="0">
                  <a:pos x="1811" y="2102"/>
                </a:cxn>
                <a:cxn ang="0">
                  <a:pos x="200" y="213"/>
                </a:cxn>
                <a:cxn ang="0">
                  <a:pos x="186" y="179"/>
                </a:cxn>
                <a:cxn ang="0">
                  <a:pos x="186" y="109"/>
                </a:cxn>
                <a:cxn ang="0">
                  <a:pos x="406" y="109"/>
                </a:cxn>
                <a:cxn ang="0">
                  <a:pos x="527" y="337"/>
                </a:cxn>
                <a:cxn ang="0">
                  <a:pos x="511" y="1609"/>
                </a:cxn>
                <a:cxn ang="0">
                  <a:pos x="443" y="1729"/>
                </a:cxn>
                <a:cxn ang="0">
                  <a:pos x="389" y="1818"/>
                </a:cxn>
                <a:cxn ang="0">
                  <a:pos x="308" y="1811"/>
                </a:cxn>
                <a:cxn ang="0">
                  <a:pos x="210" y="1698"/>
                </a:cxn>
                <a:cxn ang="0">
                  <a:pos x="1727" y="2164"/>
                </a:cxn>
                <a:cxn ang="0">
                  <a:pos x="1663" y="2183"/>
                </a:cxn>
                <a:cxn ang="0">
                  <a:pos x="331" y="2171"/>
                </a:cxn>
                <a:cxn ang="0">
                  <a:pos x="325" y="2164"/>
                </a:cxn>
                <a:cxn ang="0">
                  <a:pos x="328" y="2144"/>
                </a:cxn>
                <a:cxn ang="0">
                  <a:pos x="497" y="1834"/>
                </a:cxn>
                <a:cxn ang="0">
                  <a:pos x="835" y="1218"/>
                </a:cxn>
                <a:cxn ang="0">
                  <a:pos x="865" y="1156"/>
                </a:cxn>
                <a:cxn ang="0">
                  <a:pos x="865" y="516"/>
                </a:cxn>
                <a:cxn ang="0">
                  <a:pos x="984" y="353"/>
                </a:cxn>
                <a:cxn ang="0">
                  <a:pos x="1200" y="353"/>
                </a:cxn>
                <a:cxn ang="0">
                  <a:pos x="1207" y="411"/>
                </a:cxn>
                <a:cxn ang="0">
                  <a:pos x="1193" y="442"/>
                </a:cxn>
                <a:cxn ang="0">
                  <a:pos x="1196" y="1159"/>
                </a:cxn>
                <a:cxn ang="0">
                  <a:pos x="1281" y="1322"/>
                </a:cxn>
                <a:cxn ang="0">
                  <a:pos x="1639" y="1985"/>
                </a:cxn>
                <a:cxn ang="0">
                  <a:pos x="1727" y="2148"/>
                </a:cxn>
                <a:cxn ang="0">
                  <a:pos x="1727" y="2160"/>
                </a:cxn>
              </a:cxnLst>
              <a:rect l="0" t="0" r="r" b="b"/>
              <a:pathLst>
                <a:path w="1821" h="2291">
                  <a:moveTo>
                    <a:pt x="1811" y="2094"/>
                  </a:moveTo>
                  <a:lnTo>
                    <a:pt x="1808" y="2090"/>
                  </a:lnTo>
                  <a:lnTo>
                    <a:pt x="1808" y="2090"/>
                  </a:lnTo>
                  <a:lnTo>
                    <a:pt x="1808" y="2090"/>
                  </a:lnTo>
                  <a:lnTo>
                    <a:pt x="1808" y="2086"/>
                  </a:lnTo>
                  <a:lnTo>
                    <a:pt x="1788" y="2047"/>
                  </a:lnTo>
                  <a:lnTo>
                    <a:pt x="1730" y="1939"/>
                  </a:lnTo>
                  <a:lnTo>
                    <a:pt x="1646" y="1791"/>
                  </a:lnTo>
                  <a:lnTo>
                    <a:pt x="1555" y="1617"/>
                  </a:lnTo>
                  <a:lnTo>
                    <a:pt x="1457" y="1442"/>
                  </a:lnTo>
                  <a:lnTo>
                    <a:pt x="1375" y="1291"/>
                  </a:lnTo>
                  <a:lnTo>
                    <a:pt x="1315" y="1179"/>
                  </a:lnTo>
                  <a:lnTo>
                    <a:pt x="1288" y="1132"/>
                  </a:lnTo>
                  <a:lnTo>
                    <a:pt x="1288" y="1020"/>
                  </a:lnTo>
                  <a:lnTo>
                    <a:pt x="1288" y="803"/>
                  </a:lnTo>
                  <a:lnTo>
                    <a:pt x="1288" y="582"/>
                  </a:lnTo>
                  <a:lnTo>
                    <a:pt x="1288" y="469"/>
                  </a:lnTo>
                  <a:lnTo>
                    <a:pt x="1308" y="438"/>
                  </a:lnTo>
                  <a:lnTo>
                    <a:pt x="1342" y="392"/>
                  </a:lnTo>
                  <a:lnTo>
                    <a:pt x="1369" y="353"/>
                  </a:lnTo>
                  <a:lnTo>
                    <a:pt x="1382" y="334"/>
                  </a:lnTo>
                  <a:lnTo>
                    <a:pt x="1386" y="326"/>
                  </a:lnTo>
                  <a:lnTo>
                    <a:pt x="1389" y="314"/>
                  </a:lnTo>
                  <a:lnTo>
                    <a:pt x="1392" y="306"/>
                  </a:lnTo>
                  <a:lnTo>
                    <a:pt x="1392" y="299"/>
                  </a:lnTo>
                  <a:lnTo>
                    <a:pt x="1392" y="291"/>
                  </a:lnTo>
                  <a:lnTo>
                    <a:pt x="1389" y="287"/>
                  </a:lnTo>
                  <a:lnTo>
                    <a:pt x="1389" y="279"/>
                  </a:lnTo>
                  <a:lnTo>
                    <a:pt x="1386" y="275"/>
                  </a:lnTo>
                  <a:lnTo>
                    <a:pt x="1379" y="264"/>
                  </a:lnTo>
                  <a:lnTo>
                    <a:pt x="1369" y="252"/>
                  </a:lnTo>
                  <a:lnTo>
                    <a:pt x="1359" y="248"/>
                  </a:lnTo>
                  <a:lnTo>
                    <a:pt x="1345" y="244"/>
                  </a:lnTo>
                  <a:lnTo>
                    <a:pt x="818" y="244"/>
                  </a:lnTo>
                  <a:lnTo>
                    <a:pt x="798" y="248"/>
                  </a:lnTo>
                  <a:lnTo>
                    <a:pt x="784" y="260"/>
                  </a:lnTo>
                  <a:lnTo>
                    <a:pt x="774" y="275"/>
                  </a:lnTo>
                  <a:lnTo>
                    <a:pt x="771" y="299"/>
                  </a:lnTo>
                  <a:lnTo>
                    <a:pt x="771" y="423"/>
                  </a:lnTo>
                  <a:lnTo>
                    <a:pt x="771" y="702"/>
                  </a:lnTo>
                  <a:lnTo>
                    <a:pt x="771" y="989"/>
                  </a:lnTo>
                  <a:lnTo>
                    <a:pt x="771" y="1132"/>
                  </a:lnTo>
                  <a:lnTo>
                    <a:pt x="767" y="1140"/>
                  </a:lnTo>
                  <a:lnTo>
                    <a:pt x="757" y="1156"/>
                  </a:lnTo>
                  <a:lnTo>
                    <a:pt x="744" y="1183"/>
                  </a:lnTo>
                  <a:lnTo>
                    <a:pt x="723" y="1214"/>
                  </a:lnTo>
                  <a:lnTo>
                    <a:pt x="703" y="1256"/>
                  </a:lnTo>
                  <a:lnTo>
                    <a:pt x="679" y="1299"/>
                  </a:lnTo>
                  <a:lnTo>
                    <a:pt x="652" y="1349"/>
                  </a:lnTo>
                  <a:lnTo>
                    <a:pt x="622" y="1404"/>
                  </a:lnTo>
                  <a:lnTo>
                    <a:pt x="622" y="54"/>
                  </a:lnTo>
                  <a:lnTo>
                    <a:pt x="619" y="35"/>
                  </a:lnTo>
                  <a:lnTo>
                    <a:pt x="609" y="16"/>
                  </a:lnTo>
                  <a:lnTo>
                    <a:pt x="592" y="4"/>
                  </a:lnTo>
                  <a:lnTo>
                    <a:pt x="575" y="0"/>
                  </a:lnTo>
                  <a:lnTo>
                    <a:pt x="44" y="0"/>
                  </a:lnTo>
                  <a:lnTo>
                    <a:pt x="31" y="4"/>
                  </a:lnTo>
                  <a:lnTo>
                    <a:pt x="21" y="8"/>
                  </a:lnTo>
                  <a:lnTo>
                    <a:pt x="10" y="20"/>
                  </a:lnTo>
                  <a:lnTo>
                    <a:pt x="4" y="31"/>
                  </a:lnTo>
                  <a:lnTo>
                    <a:pt x="0" y="35"/>
                  </a:lnTo>
                  <a:lnTo>
                    <a:pt x="0" y="43"/>
                  </a:lnTo>
                  <a:lnTo>
                    <a:pt x="0" y="47"/>
                  </a:lnTo>
                  <a:lnTo>
                    <a:pt x="0" y="54"/>
                  </a:lnTo>
                  <a:lnTo>
                    <a:pt x="0" y="62"/>
                  </a:lnTo>
                  <a:lnTo>
                    <a:pt x="0" y="70"/>
                  </a:lnTo>
                  <a:lnTo>
                    <a:pt x="4" y="82"/>
                  </a:lnTo>
                  <a:lnTo>
                    <a:pt x="7" y="89"/>
                  </a:lnTo>
                  <a:lnTo>
                    <a:pt x="21" y="109"/>
                  </a:lnTo>
                  <a:lnTo>
                    <a:pt x="51" y="155"/>
                  </a:lnTo>
                  <a:lnTo>
                    <a:pt x="81" y="206"/>
                  </a:lnTo>
                  <a:lnTo>
                    <a:pt x="105" y="237"/>
                  </a:lnTo>
                  <a:lnTo>
                    <a:pt x="105" y="469"/>
                  </a:lnTo>
                  <a:lnTo>
                    <a:pt x="105" y="946"/>
                  </a:lnTo>
                  <a:lnTo>
                    <a:pt x="105" y="1419"/>
                  </a:lnTo>
                  <a:lnTo>
                    <a:pt x="105" y="1632"/>
                  </a:lnTo>
                  <a:lnTo>
                    <a:pt x="108" y="1671"/>
                  </a:lnTo>
                  <a:lnTo>
                    <a:pt x="115" y="1718"/>
                  </a:lnTo>
                  <a:lnTo>
                    <a:pt x="132" y="1764"/>
                  </a:lnTo>
                  <a:lnTo>
                    <a:pt x="152" y="1811"/>
                  </a:lnTo>
                  <a:lnTo>
                    <a:pt x="183" y="1853"/>
                  </a:lnTo>
                  <a:lnTo>
                    <a:pt x="223" y="1888"/>
                  </a:lnTo>
                  <a:lnTo>
                    <a:pt x="277" y="1915"/>
                  </a:lnTo>
                  <a:lnTo>
                    <a:pt x="338" y="1927"/>
                  </a:lnTo>
                  <a:lnTo>
                    <a:pt x="301" y="1993"/>
                  </a:lnTo>
                  <a:lnTo>
                    <a:pt x="274" y="2039"/>
                  </a:lnTo>
                  <a:lnTo>
                    <a:pt x="257" y="2074"/>
                  </a:lnTo>
                  <a:lnTo>
                    <a:pt x="250" y="2086"/>
                  </a:lnTo>
                  <a:lnTo>
                    <a:pt x="250" y="2086"/>
                  </a:lnTo>
                  <a:lnTo>
                    <a:pt x="250" y="2086"/>
                  </a:lnTo>
                  <a:lnTo>
                    <a:pt x="247" y="2090"/>
                  </a:lnTo>
                  <a:lnTo>
                    <a:pt x="247" y="2090"/>
                  </a:lnTo>
                  <a:lnTo>
                    <a:pt x="244" y="2098"/>
                  </a:lnTo>
                  <a:lnTo>
                    <a:pt x="240" y="2113"/>
                  </a:lnTo>
                  <a:lnTo>
                    <a:pt x="237" y="2136"/>
                  </a:lnTo>
                  <a:lnTo>
                    <a:pt x="233" y="2160"/>
                  </a:lnTo>
                  <a:lnTo>
                    <a:pt x="233" y="2175"/>
                  </a:lnTo>
                  <a:lnTo>
                    <a:pt x="237" y="2191"/>
                  </a:lnTo>
                  <a:lnTo>
                    <a:pt x="240" y="2206"/>
                  </a:lnTo>
                  <a:lnTo>
                    <a:pt x="247" y="2222"/>
                  </a:lnTo>
                  <a:lnTo>
                    <a:pt x="257" y="2237"/>
                  </a:lnTo>
                  <a:lnTo>
                    <a:pt x="271" y="2253"/>
                  </a:lnTo>
                  <a:lnTo>
                    <a:pt x="284" y="2264"/>
                  </a:lnTo>
                  <a:lnTo>
                    <a:pt x="301" y="2272"/>
                  </a:lnTo>
                  <a:lnTo>
                    <a:pt x="321" y="2280"/>
                  </a:lnTo>
                  <a:lnTo>
                    <a:pt x="345" y="2288"/>
                  </a:lnTo>
                  <a:lnTo>
                    <a:pt x="369" y="2291"/>
                  </a:lnTo>
                  <a:lnTo>
                    <a:pt x="396" y="2291"/>
                  </a:lnTo>
                  <a:lnTo>
                    <a:pt x="1663" y="2291"/>
                  </a:lnTo>
                  <a:lnTo>
                    <a:pt x="1686" y="2291"/>
                  </a:lnTo>
                  <a:lnTo>
                    <a:pt x="1710" y="2288"/>
                  </a:lnTo>
                  <a:lnTo>
                    <a:pt x="1730" y="2280"/>
                  </a:lnTo>
                  <a:lnTo>
                    <a:pt x="1751" y="2272"/>
                  </a:lnTo>
                  <a:lnTo>
                    <a:pt x="1764" y="2264"/>
                  </a:lnTo>
                  <a:lnTo>
                    <a:pt x="1781" y="2253"/>
                  </a:lnTo>
                  <a:lnTo>
                    <a:pt x="1794" y="2237"/>
                  </a:lnTo>
                  <a:lnTo>
                    <a:pt x="1805" y="2222"/>
                  </a:lnTo>
                  <a:lnTo>
                    <a:pt x="1811" y="2206"/>
                  </a:lnTo>
                  <a:lnTo>
                    <a:pt x="1818" y="2187"/>
                  </a:lnTo>
                  <a:lnTo>
                    <a:pt x="1821" y="2171"/>
                  </a:lnTo>
                  <a:lnTo>
                    <a:pt x="1821" y="2156"/>
                  </a:lnTo>
                  <a:lnTo>
                    <a:pt x="1821" y="2133"/>
                  </a:lnTo>
                  <a:lnTo>
                    <a:pt x="1818" y="2113"/>
                  </a:lnTo>
                  <a:lnTo>
                    <a:pt x="1811" y="2102"/>
                  </a:lnTo>
                  <a:lnTo>
                    <a:pt x="1811" y="2094"/>
                  </a:lnTo>
                  <a:close/>
                  <a:moveTo>
                    <a:pt x="200" y="1632"/>
                  </a:moveTo>
                  <a:lnTo>
                    <a:pt x="200" y="221"/>
                  </a:lnTo>
                  <a:lnTo>
                    <a:pt x="200" y="213"/>
                  </a:lnTo>
                  <a:lnTo>
                    <a:pt x="196" y="202"/>
                  </a:lnTo>
                  <a:lnTo>
                    <a:pt x="193" y="194"/>
                  </a:lnTo>
                  <a:lnTo>
                    <a:pt x="190" y="186"/>
                  </a:lnTo>
                  <a:lnTo>
                    <a:pt x="186" y="179"/>
                  </a:lnTo>
                  <a:lnTo>
                    <a:pt x="173" y="163"/>
                  </a:lnTo>
                  <a:lnTo>
                    <a:pt x="156" y="136"/>
                  </a:lnTo>
                  <a:lnTo>
                    <a:pt x="139" y="109"/>
                  </a:lnTo>
                  <a:lnTo>
                    <a:pt x="186" y="109"/>
                  </a:lnTo>
                  <a:lnTo>
                    <a:pt x="237" y="109"/>
                  </a:lnTo>
                  <a:lnTo>
                    <a:pt x="294" y="109"/>
                  </a:lnTo>
                  <a:lnTo>
                    <a:pt x="352" y="109"/>
                  </a:lnTo>
                  <a:lnTo>
                    <a:pt x="406" y="109"/>
                  </a:lnTo>
                  <a:lnTo>
                    <a:pt x="456" y="109"/>
                  </a:lnTo>
                  <a:lnTo>
                    <a:pt x="497" y="109"/>
                  </a:lnTo>
                  <a:lnTo>
                    <a:pt x="527" y="109"/>
                  </a:lnTo>
                  <a:lnTo>
                    <a:pt x="527" y="337"/>
                  </a:lnTo>
                  <a:lnTo>
                    <a:pt x="527" y="779"/>
                  </a:lnTo>
                  <a:lnTo>
                    <a:pt x="527" y="1252"/>
                  </a:lnTo>
                  <a:lnTo>
                    <a:pt x="527" y="1578"/>
                  </a:lnTo>
                  <a:lnTo>
                    <a:pt x="511" y="1609"/>
                  </a:lnTo>
                  <a:lnTo>
                    <a:pt x="494" y="1640"/>
                  </a:lnTo>
                  <a:lnTo>
                    <a:pt x="477" y="1671"/>
                  </a:lnTo>
                  <a:lnTo>
                    <a:pt x="460" y="1698"/>
                  </a:lnTo>
                  <a:lnTo>
                    <a:pt x="443" y="1729"/>
                  </a:lnTo>
                  <a:lnTo>
                    <a:pt x="426" y="1756"/>
                  </a:lnTo>
                  <a:lnTo>
                    <a:pt x="413" y="1787"/>
                  </a:lnTo>
                  <a:lnTo>
                    <a:pt x="396" y="1815"/>
                  </a:lnTo>
                  <a:lnTo>
                    <a:pt x="389" y="1818"/>
                  </a:lnTo>
                  <a:lnTo>
                    <a:pt x="379" y="1818"/>
                  </a:lnTo>
                  <a:lnTo>
                    <a:pt x="372" y="1818"/>
                  </a:lnTo>
                  <a:lnTo>
                    <a:pt x="362" y="1818"/>
                  </a:lnTo>
                  <a:lnTo>
                    <a:pt x="308" y="1811"/>
                  </a:lnTo>
                  <a:lnTo>
                    <a:pt x="271" y="1791"/>
                  </a:lnTo>
                  <a:lnTo>
                    <a:pt x="240" y="1764"/>
                  </a:lnTo>
                  <a:lnTo>
                    <a:pt x="220" y="1733"/>
                  </a:lnTo>
                  <a:lnTo>
                    <a:pt x="210" y="1698"/>
                  </a:lnTo>
                  <a:lnTo>
                    <a:pt x="203" y="1671"/>
                  </a:lnTo>
                  <a:lnTo>
                    <a:pt x="200" y="1644"/>
                  </a:lnTo>
                  <a:lnTo>
                    <a:pt x="200" y="1632"/>
                  </a:lnTo>
                  <a:close/>
                  <a:moveTo>
                    <a:pt x="1727" y="2164"/>
                  </a:moveTo>
                  <a:lnTo>
                    <a:pt x="1720" y="2171"/>
                  </a:lnTo>
                  <a:lnTo>
                    <a:pt x="1707" y="2179"/>
                  </a:lnTo>
                  <a:lnTo>
                    <a:pt x="1686" y="2183"/>
                  </a:lnTo>
                  <a:lnTo>
                    <a:pt x="1663" y="2183"/>
                  </a:lnTo>
                  <a:lnTo>
                    <a:pt x="396" y="2183"/>
                  </a:lnTo>
                  <a:lnTo>
                    <a:pt x="365" y="2183"/>
                  </a:lnTo>
                  <a:lnTo>
                    <a:pt x="342" y="2175"/>
                  </a:lnTo>
                  <a:lnTo>
                    <a:pt x="331" y="2171"/>
                  </a:lnTo>
                  <a:lnTo>
                    <a:pt x="328" y="2167"/>
                  </a:lnTo>
                  <a:lnTo>
                    <a:pt x="325" y="2164"/>
                  </a:lnTo>
                  <a:lnTo>
                    <a:pt x="325" y="2164"/>
                  </a:lnTo>
                  <a:lnTo>
                    <a:pt x="325" y="2164"/>
                  </a:lnTo>
                  <a:lnTo>
                    <a:pt x="325" y="2160"/>
                  </a:lnTo>
                  <a:lnTo>
                    <a:pt x="325" y="2156"/>
                  </a:lnTo>
                  <a:lnTo>
                    <a:pt x="328" y="2152"/>
                  </a:lnTo>
                  <a:lnTo>
                    <a:pt x="328" y="2144"/>
                  </a:lnTo>
                  <a:lnTo>
                    <a:pt x="331" y="2140"/>
                  </a:lnTo>
                  <a:lnTo>
                    <a:pt x="355" y="2098"/>
                  </a:lnTo>
                  <a:lnTo>
                    <a:pt x="413" y="1989"/>
                  </a:lnTo>
                  <a:lnTo>
                    <a:pt x="497" y="1834"/>
                  </a:lnTo>
                  <a:lnTo>
                    <a:pt x="595" y="1656"/>
                  </a:lnTo>
                  <a:lnTo>
                    <a:pt x="693" y="1481"/>
                  </a:lnTo>
                  <a:lnTo>
                    <a:pt x="777" y="1326"/>
                  </a:lnTo>
                  <a:lnTo>
                    <a:pt x="835" y="1218"/>
                  </a:lnTo>
                  <a:lnTo>
                    <a:pt x="859" y="1175"/>
                  </a:lnTo>
                  <a:lnTo>
                    <a:pt x="862" y="1167"/>
                  </a:lnTo>
                  <a:lnTo>
                    <a:pt x="862" y="1159"/>
                  </a:lnTo>
                  <a:lnTo>
                    <a:pt x="865" y="1156"/>
                  </a:lnTo>
                  <a:lnTo>
                    <a:pt x="865" y="1148"/>
                  </a:lnTo>
                  <a:lnTo>
                    <a:pt x="865" y="1035"/>
                  </a:lnTo>
                  <a:lnTo>
                    <a:pt x="865" y="783"/>
                  </a:lnTo>
                  <a:lnTo>
                    <a:pt x="865" y="516"/>
                  </a:lnTo>
                  <a:lnTo>
                    <a:pt x="865" y="353"/>
                  </a:lnTo>
                  <a:lnTo>
                    <a:pt x="896" y="353"/>
                  </a:lnTo>
                  <a:lnTo>
                    <a:pt x="933" y="353"/>
                  </a:lnTo>
                  <a:lnTo>
                    <a:pt x="984" y="353"/>
                  </a:lnTo>
                  <a:lnTo>
                    <a:pt x="1038" y="353"/>
                  </a:lnTo>
                  <a:lnTo>
                    <a:pt x="1092" y="353"/>
                  </a:lnTo>
                  <a:lnTo>
                    <a:pt x="1149" y="353"/>
                  </a:lnTo>
                  <a:lnTo>
                    <a:pt x="1200" y="353"/>
                  </a:lnTo>
                  <a:lnTo>
                    <a:pt x="1247" y="353"/>
                  </a:lnTo>
                  <a:lnTo>
                    <a:pt x="1230" y="376"/>
                  </a:lnTo>
                  <a:lnTo>
                    <a:pt x="1217" y="396"/>
                  </a:lnTo>
                  <a:lnTo>
                    <a:pt x="1207" y="411"/>
                  </a:lnTo>
                  <a:lnTo>
                    <a:pt x="1203" y="415"/>
                  </a:lnTo>
                  <a:lnTo>
                    <a:pt x="1200" y="423"/>
                  </a:lnTo>
                  <a:lnTo>
                    <a:pt x="1196" y="431"/>
                  </a:lnTo>
                  <a:lnTo>
                    <a:pt x="1193" y="442"/>
                  </a:lnTo>
                  <a:lnTo>
                    <a:pt x="1193" y="450"/>
                  </a:lnTo>
                  <a:lnTo>
                    <a:pt x="1193" y="1148"/>
                  </a:lnTo>
                  <a:lnTo>
                    <a:pt x="1193" y="1156"/>
                  </a:lnTo>
                  <a:lnTo>
                    <a:pt x="1196" y="1159"/>
                  </a:lnTo>
                  <a:lnTo>
                    <a:pt x="1196" y="1167"/>
                  </a:lnTo>
                  <a:lnTo>
                    <a:pt x="1200" y="1175"/>
                  </a:lnTo>
                  <a:lnTo>
                    <a:pt x="1223" y="1218"/>
                  </a:lnTo>
                  <a:lnTo>
                    <a:pt x="1281" y="1322"/>
                  </a:lnTo>
                  <a:lnTo>
                    <a:pt x="1365" y="1477"/>
                  </a:lnTo>
                  <a:lnTo>
                    <a:pt x="1460" y="1652"/>
                  </a:lnTo>
                  <a:lnTo>
                    <a:pt x="1558" y="1830"/>
                  </a:lnTo>
                  <a:lnTo>
                    <a:pt x="1639" y="1985"/>
                  </a:lnTo>
                  <a:lnTo>
                    <a:pt x="1700" y="2094"/>
                  </a:lnTo>
                  <a:lnTo>
                    <a:pt x="1724" y="2140"/>
                  </a:lnTo>
                  <a:lnTo>
                    <a:pt x="1727" y="2144"/>
                  </a:lnTo>
                  <a:lnTo>
                    <a:pt x="1727" y="2148"/>
                  </a:lnTo>
                  <a:lnTo>
                    <a:pt x="1727" y="2152"/>
                  </a:lnTo>
                  <a:lnTo>
                    <a:pt x="1727" y="2156"/>
                  </a:lnTo>
                  <a:lnTo>
                    <a:pt x="1727" y="2160"/>
                  </a:lnTo>
                  <a:lnTo>
                    <a:pt x="1727" y="2160"/>
                  </a:lnTo>
                  <a:lnTo>
                    <a:pt x="1727" y="2164"/>
                  </a:lnTo>
                  <a:lnTo>
                    <a:pt x="1727" y="21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5227638" y="2335213"/>
              <a:ext cx="519113" cy="1814513"/>
            </a:xfrm>
            <a:custGeom>
              <a:avLst/>
              <a:gdLst/>
              <a:ahLst/>
              <a:cxnLst>
                <a:cxn ang="0">
                  <a:pos x="0" y="957"/>
                </a:cxn>
                <a:cxn ang="0">
                  <a:pos x="0" y="969"/>
                </a:cxn>
                <a:cxn ang="0">
                  <a:pos x="3" y="996"/>
                </a:cxn>
                <a:cxn ang="0">
                  <a:pos x="10" y="1023"/>
                </a:cxn>
                <a:cxn ang="0">
                  <a:pos x="20" y="1058"/>
                </a:cxn>
                <a:cxn ang="0">
                  <a:pos x="40" y="1089"/>
                </a:cxn>
                <a:cxn ang="0">
                  <a:pos x="71" y="1116"/>
                </a:cxn>
                <a:cxn ang="0">
                  <a:pos x="108" y="1136"/>
                </a:cxn>
                <a:cxn ang="0">
                  <a:pos x="162" y="1143"/>
                </a:cxn>
                <a:cxn ang="0">
                  <a:pos x="172" y="1143"/>
                </a:cxn>
                <a:cxn ang="0">
                  <a:pos x="179" y="1143"/>
                </a:cxn>
                <a:cxn ang="0">
                  <a:pos x="189" y="1143"/>
                </a:cxn>
                <a:cxn ang="0">
                  <a:pos x="196" y="1140"/>
                </a:cxn>
                <a:cxn ang="0">
                  <a:pos x="213" y="1112"/>
                </a:cxn>
                <a:cxn ang="0">
                  <a:pos x="226" y="1081"/>
                </a:cxn>
                <a:cxn ang="0">
                  <a:pos x="243" y="1054"/>
                </a:cxn>
                <a:cxn ang="0">
                  <a:pos x="260" y="1023"/>
                </a:cxn>
                <a:cxn ang="0">
                  <a:pos x="277" y="996"/>
                </a:cxn>
                <a:cxn ang="0">
                  <a:pos x="294" y="965"/>
                </a:cxn>
                <a:cxn ang="0">
                  <a:pos x="311" y="934"/>
                </a:cxn>
                <a:cxn ang="0">
                  <a:pos x="327" y="903"/>
                </a:cxn>
                <a:cxn ang="0">
                  <a:pos x="327" y="752"/>
                </a:cxn>
                <a:cxn ang="0">
                  <a:pos x="327" y="531"/>
                </a:cxn>
                <a:cxn ang="0">
                  <a:pos x="327" y="271"/>
                </a:cxn>
                <a:cxn ang="0">
                  <a:pos x="327" y="0"/>
                </a:cxn>
                <a:cxn ang="0">
                  <a:pos x="0" y="0"/>
                </a:cxn>
                <a:cxn ang="0">
                  <a:pos x="0" y="957"/>
                </a:cxn>
              </a:cxnLst>
              <a:rect l="0" t="0" r="r" b="b"/>
              <a:pathLst>
                <a:path w="327" h="1143">
                  <a:moveTo>
                    <a:pt x="0" y="957"/>
                  </a:moveTo>
                  <a:lnTo>
                    <a:pt x="0" y="969"/>
                  </a:lnTo>
                  <a:lnTo>
                    <a:pt x="3" y="996"/>
                  </a:lnTo>
                  <a:lnTo>
                    <a:pt x="10" y="1023"/>
                  </a:lnTo>
                  <a:lnTo>
                    <a:pt x="20" y="1058"/>
                  </a:lnTo>
                  <a:lnTo>
                    <a:pt x="40" y="1089"/>
                  </a:lnTo>
                  <a:lnTo>
                    <a:pt x="71" y="1116"/>
                  </a:lnTo>
                  <a:lnTo>
                    <a:pt x="108" y="1136"/>
                  </a:lnTo>
                  <a:lnTo>
                    <a:pt x="162" y="1143"/>
                  </a:lnTo>
                  <a:lnTo>
                    <a:pt x="172" y="1143"/>
                  </a:lnTo>
                  <a:lnTo>
                    <a:pt x="179" y="1143"/>
                  </a:lnTo>
                  <a:lnTo>
                    <a:pt x="189" y="1143"/>
                  </a:lnTo>
                  <a:lnTo>
                    <a:pt x="196" y="1140"/>
                  </a:lnTo>
                  <a:lnTo>
                    <a:pt x="213" y="1112"/>
                  </a:lnTo>
                  <a:lnTo>
                    <a:pt x="226" y="1081"/>
                  </a:lnTo>
                  <a:lnTo>
                    <a:pt x="243" y="1054"/>
                  </a:lnTo>
                  <a:lnTo>
                    <a:pt x="260" y="1023"/>
                  </a:lnTo>
                  <a:lnTo>
                    <a:pt x="277" y="996"/>
                  </a:lnTo>
                  <a:lnTo>
                    <a:pt x="294" y="965"/>
                  </a:lnTo>
                  <a:lnTo>
                    <a:pt x="311" y="934"/>
                  </a:lnTo>
                  <a:lnTo>
                    <a:pt x="327" y="903"/>
                  </a:lnTo>
                  <a:lnTo>
                    <a:pt x="327" y="752"/>
                  </a:lnTo>
                  <a:lnTo>
                    <a:pt x="327" y="531"/>
                  </a:lnTo>
                  <a:lnTo>
                    <a:pt x="327" y="271"/>
                  </a:lnTo>
                  <a:lnTo>
                    <a:pt x="327" y="0"/>
                  </a:lnTo>
                  <a:lnTo>
                    <a:pt x="0" y="0"/>
                  </a:lnTo>
                  <a:lnTo>
                    <a:pt x="0" y="957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5457825" y="1522413"/>
              <a:ext cx="214313" cy="1976438"/>
            </a:xfrm>
            <a:custGeom>
              <a:avLst/>
              <a:gdLst/>
              <a:ahLst/>
              <a:cxnLst>
                <a:cxn ang="0">
                  <a:pos x="88" y="0"/>
                </a:cxn>
                <a:cxn ang="0">
                  <a:pos x="88" y="217"/>
                </a:cxn>
                <a:cxn ang="0">
                  <a:pos x="0" y="217"/>
                </a:cxn>
                <a:cxn ang="0">
                  <a:pos x="0" y="271"/>
                </a:cxn>
                <a:cxn ang="0">
                  <a:pos x="88" y="271"/>
                </a:cxn>
                <a:cxn ang="0">
                  <a:pos x="88" y="458"/>
                </a:cxn>
                <a:cxn ang="0">
                  <a:pos x="0" y="458"/>
                </a:cxn>
                <a:cxn ang="0">
                  <a:pos x="0" y="512"/>
                </a:cxn>
                <a:cxn ang="0">
                  <a:pos x="88" y="512"/>
                </a:cxn>
                <a:cxn ang="0">
                  <a:pos x="88" y="702"/>
                </a:cxn>
                <a:cxn ang="0">
                  <a:pos x="0" y="702"/>
                </a:cxn>
                <a:cxn ang="0">
                  <a:pos x="0" y="756"/>
                </a:cxn>
                <a:cxn ang="0">
                  <a:pos x="88" y="756"/>
                </a:cxn>
                <a:cxn ang="0">
                  <a:pos x="88" y="942"/>
                </a:cxn>
                <a:cxn ang="0">
                  <a:pos x="0" y="942"/>
                </a:cxn>
                <a:cxn ang="0">
                  <a:pos x="0" y="996"/>
                </a:cxn>
                <a:cxn ang="0">
                  <a:pos x="88" y="996"/>
                </a:cxn>
                <a:cxn ang="0">
                  <a:pos x="88" y="1245"/>
                </a:cxn>
                <a:cxn ang="0">
                  <a:pos x="135" y="1245"/>
                </a:cxn>
                <a:cxn ang="0">
                  <a:pos x="135" y="0"/>
                </a:cxn>
                <a:cxn ang="0">
                  <a:pos x="88" y="0"/>
                </a:cxn>
              </a:cxnLst>
              <a:rect l="0" t="0" r="r" b="b"/>
              <a:pathLst>
                <a:path w="135" h="1245">
                  <a:moveTo>
                    <a:pt x="88" y="0"/>
                  </a:moveTo>
                  <a:lnTo>
                    <a:pt x="88" y="217"/>
                  </a:lnTo>
                  <a:lnTo>
                    <a:pt x="0" y="217"/>
                  </a:lnTo>
                  <a:lnTo>
                    <a:pt x="0" y="271"/>
                  </a:lnTo>
                  <a:lnTo>
                    <a:pt x="88" y="271"/>
                  </a:lnTo>
                  <a:lnTo>
                    <a:pt x="88" y="458"/>
                  </a:lnTo>
                  <a:lnTo>
                    <a:pt x="0" y="458"/>
                  </a:lnTo>
                  <a:lnTo>
                    <a:pt x="0" y="512"/>
                  </a:lnTo>
                  <a:lnTo>
                    <a:pt x="88" y="512"/>
                  </a:lnTo>
                  <a:lnTo>
                    <a:pt x="88" y="702"/>
                  </a:lnTo>
                  <a:lnTo>
                    <a:pt x="0" y="702"/>
                  </a:lnTo>
                  <a:lnTo>
                    <a:pt x="0" y="756"/>
                  </a:lnTo>
                  <a:lnTo>
                    <a:pt x="88" y="756"/>
                  </a:lnTo>
                  <a:lnTo>
                    <a:pt x="88" y="942"/>
                  </a:lnTo>
                  <a:lnTo>
                    <a:pt x="0" y="942"/>
                  </a:lnTo>
                  <a:lnTo>
                    <a:pt x="0" y="996"/>
                  </a:lnTo>
                  <a:lnTo>
                    <a:pt x="88" y="996"/>
                  </a:lnTo>
                  <a:lnTo>
                    <a:pt x="88" y="1245"/>
                  </a:lnTo>
                  <a:lnTo>
                    <a:pt x="135" y="1245"/>
                  </a:lnTo>
                  <a:lnTo>
                    <a:pt x="135" y="0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1"/>
            <p:cNvSpPr>
              <a:spLocks/>
            </p:cNvSpPr>
            <p:nvPr/>
          </p:nvSpPr>
          <p:spPr bwMode="auto">
            <a:xfrm>
              <a:off x="5426075" y="2790825"/>
              <a:ext cx="2225675" cy="1938338"/>
            </a:xfrm>
            <a:custGeom>
              <a:avLst/>
              <a:gdLst/>
              <a:ahLst/>
              <a:cxnLst>
                <a:cxn ang="0">
                  <a:pos x="1399" y="1178"/>
                </a:cxn>
                <a:cxn ang="0">
                  <a:pos x="1375" y="1132"/>
                </a:cxn>
                <a:cxn ang="0">
                  <a:pos x="1314" y="1023"/>
                </a:cxn>
                <a:cxn ang="0">
                  <a:pos x="1233" y="868"/>
                </a:cxn>
                <a:cxn ang="0">
                  <a:pos x="1135" y="690"/>
                </a:cxn>
                <a:cxn ang="0">
                  <a:pos x="1040" y="515"/>
                </a:cxn>
                <a:cxn ang="0">
                  <a:pos x="956" y="360"/>
                </a:cxn>
                <a:cxn ang="0">
                  <a:pos x="898" y="256"/>
                </a:cxn>
                <a:cxn ang="0">
                  <a:pos x="875" y="213"/>
                </a:cxn>
                <a:cxn ang="0">
                  <a:pos x="871" y="205"/>
                </a:cxn>
                <a:cxn ang="0">
                  <a:pos x="871" y="197"/>
                </a:cxn>
                <a:cxn ang="0">
                  <a:pos x="868" y="194"/>
                </a:cxn>
                <a:cxn ang="0">
                  <a:pos x="868" y="186"/>
                </a:cxn>
                <a:cxn ang="0">
                  <a:pos x="868" y="0"/>
                </a:cxn>
                <a:cxn ang="0">
                  <a:pos x="540" y="0"/>
                </a:cxn>
                <a:cxn ang="0">
                  <a:pos x="540" y="73"/>
                </a:cxn>
                <a:cxn ang="0">
                  <a:pos x="540" y="131"/>
                </a:cxn>
                <a:cxn ang="0">
                  <a:pos x="540" y="170"/>
                </a:cxn>
                <a:cxn ang="0">
                  <a:pos x="540" y="186"/>
                </a:cxn>
                <a:cxn ang="0">
                  <a:pos x="540" y="194"/>
                </a:cxn>
                <a:cxn ang="0">
                  <a:pos x="537" y="197"/>
                </a:cxn>
                <a:cxn ang="0">
                  <a:pos x="537" y="205"/>
                </a:cxn>
                <a:cxn ang="0">
                  <a:pos x="534" y="213"/>
                </a:cxn>
                <a:cxn ang="0">
                  <a:pos x="510" y="256"/>
                </a:cxn>
                <a:cxn ang="0">
                  <a:pos x="452" y="364"/>
                </a:cxn>
                <a:cxn ang="0">
                  <a:pos x="368" y="519"/>
                </a:cxn>
                <a:cxn ang="0">
                  <a:pos x="270" y="694"/>
                </a:cxn>
                <a:cxn ang="0">
                  <a:pos x="172" y="872"/>
                </a:cxn>
                <a:cxn ang="0">
                  <a:pos x="88" y="1027"/>
                </a:cxn>
                <a:cxn ang="0">
                  <a:pos x="30" y="1136"/>
                </a:cxn>
                <a:cxn ang="0">
                  <a:pos x="6" y="1178"/>
                </a:cxn>
                <a:cxn ang="0">
                  <a:pos x="3" y="1182"/>
                </a:cxn>
                <a:cxn ang="0">
                  <a:pos x="3" y="1190"/>
                </a:cxn>
                <a:cxn ang="0">
                  <a:pos x="0" y="1194"/>
                </a:cxn>
                <a:cxn ang="0">
                  <a:pos x="0" y="1198"/>
                </a:cxn>
                <a:cxn ang="0">
                  <a:pos x="0" y="1202"/>
                </a:cxn>
                <a:cxn ang="0">
                  <a:pos x="0" y="1202"/>
                </a:cxn>
                <a:cxn ang="0">
                  <a:pos x="0" y="1202"/>
                </a:cxn>
                <a:cxn ang="0">
                  <a:pos x="3" y="1205"/>
                </a:cxn>
                <a:cxn ang="0">
                  <a:pos x="6" y="1209"/>
                </a:cxn>
                <a:cxn ang="0">
                  <a:pos x="17" y="1213"/>
                </a:cxn>
                <a:cxn ang="0">
                  <a:pos x="40" y="1221"/>
                </a:cxn>
                <a:cxn ang="0">
                  <a:pos x="71" y="1221"/>
                </a:cxn>
                <a:cxn ang="0">
                  <a:pos x="1338" y="1221"/>
                </a:cxn>
                <a:cxn ang="0">
                  <a:pos x="1361" y="1221"/>
                </a:cxn>
                <a:cxn ang="0">
                  <a:pos x="1382" y="1217"/>
                </a:cxn>
                <a:cxn ang="0">
                  <a:pos x="1395" y="1209"/>
                </a:cxn>
                <a:cxn ang="0">
                  <a:pos x="1402" y="1202"/>
                </a:cxn>
                <a:cxn ang="0">
                  <a:pos x="1402" y="1202"/>
                </a:cxn>
                <a:cxn ang="0">
                  <a:pos x="1402" y="1198"/>
                </a:cxn>
                <a:cxn ang="0">
                  <a:pos x="1402" y="1198"/>
                </a:cxn>
                <a:cxn ang="0">
                  <a:pos x="1402" y="1194"/>
                </a:cxn>
                <a:cxn ang="0">
                  <a:pos x="1402" y="1190"/>
                </a:cxn>
                <a:cxn ang="0">
                  <a:pos x="1402" y="1186"/>
                </a:cxn>
                <a:cxn ang="0">
                  <a:pos x="1402" y="1182"/>
                </a:cxn>
                <a:cxn ang="0">
                  <a:pos x="1399" y="1178"/>
                </a:cxn>
              </a:cxnLst>
              <a:rect l="0" t="0" r="r" b="b"/>
              <a:pathLst>
                <a:path w="1402" h="1221">
                  <a:moveTo>
                    <a:pt x="1399" y="1178"/>
                  </a:moveTo>
                  <a:lnTo>
                    <a:pt x="1375" y="1132"/>
                  </a:lnTo>
                  <a:lnTo>
                    <a:pt x="1314" y="1023"/>
                  </a:lnTo>
                  <a:lnTo>
                    <a:pt x="1233" y="868"/>
                  </a:lnTo>
                  <a:lnTo>
                    <a:pt x="1135" y="690"/>
                  </a:lnTo>
                  <a:lnTo>
                    <a:pt x="1040" y="515"/>
                  </a:lnTo>
                  <a:lnTo>
                    <a:pt x="956" y="360"/>
                  </a:lnTo>
                  <a:lnTo>
                    <a:pt x="898" y="256"/>
                  </a:lnTo>
                  <a:lnTo>
                    <a:pt x="875" y="213"/>
                  </a:lnTo>
                  <a:lnTo>
                    <a:pt x="871" y="205"/>
                  </a:lnTo>
                  <a:lnTo>
                    <a:pt x="871" y="197"/>
                  </a:lnTo>
                  <a:lnTo>
                    <a:pt x="868" y="194"/>
                  </a:lnTo>
                  <a:lnTo>
                    <a:pt x="868" y="186"/>
                  </a:lnTo>
                  <a:lnTo>
                    <a:pt x="868" y="0"/>
                  </a:lnTo>
                  <a:lnTo>
                    <a:pt x="540" y="0"/>
                  </a:lnTo>
                  <a:lnTo>
                    <a:pt x="540" y="73"/>
                  </a:lnTo>
                  <a:lnTo>
                    <a:pt x="540" y="131"/>
                  </a:lnTo>
                  <a:lnTo>
                    <a:pt x="540" y="170"/>
                  </a:lnTo>
                  <a:lnTo>
                    <a:pt x="540" y="186"/>
                  </a:lnTo>
                  <a:lnTo>
                    <a:pt x="540" y="194"/>
                  </a:lnTo>
                  <a:lnTo>
                    <a:pt x="537" y="197"/>
                  </a:lnTo>
                  <a:lnTo>
                    <a:pt x="537" y="205"/>
                  </a:lnTo>
                  <a:lnTo>
                    <a:pt x="534" y="213"/>
                  </a:lnTo>
                  <a:lnTo>
                    <a:pt x="510" y="256"/>
                  </a:lnTo>
                  <a:lnTo>
                    <a:pt x="452" y="364"/>
                  </a:lnTo>
                  <a:lnTo>
                    <a:pt x="368" y="519"/>
                  </a:lnTo>
                  <a:lnTo>
                    <a:pt x="270" y="694"/>
                  </a:lnTo>
                  <a:lnTo>
                    <a:pt x="172" y="872"/>
                  </a:lnTo>
                  <a:lnTo>
                    <a:pt x="88" y="1027"/>
                  </a:lnTo>
                  <a:lnTo>
                    <a:pt x="30" y="1136"/>
                  </a:lnTo>
                  <a:lnTo>
                    <a:pt x="6" y="1178"/>
                  </a:lnTo>
                  <a:lnTo>
                    <a:pt x="3" y="1182"/>
                  </a:lnTo>
                  <a:lnTo>
                    <a:pt x="3" y="1190"/>
                  </a:lnTo>
                  <a:lnTo>
                    <a:pt x="0" y="1194"/>
                  </a:lnTo>
                  <a:lnTo>
                    <a:pt x="0" y="1198"/>
                  </a:lnTo>
                  <a:lnTo>
                    <a:pt x="0" y="1202"/>
                  </a:lnTo>
                  <a:lnTo>
                    <a:pt x="0" y="1202"/>
                  </a:lnTo>
                  <a:lnTo>
                    <a:pt x="0" y="1202"/>
                  </a:lnTo>
                  <a:lnTo>
                    <a:pt x="3" y="1205"/>
                  </a:lnTo>
                  <a:lnTo>
                    <a:pt x="6" y="1209"/>
                  </a:lnTo>
                  <a:lnTo>
                    <a:pt x="17" y="1213"/>
                  </a:lnTo>
                  <a:lnTo>
                    <a:pt x="40" y="1221"/>
                  </a:lnTo>
                  <a:lnTo>
                    <a:pt x="71" y="1221"/>
                  </a:lnTo>
                  <a:lnTo>
                    <a:pt x="1338" y="1221"/>
                  </a:lnTo>
                  <a:lnTo>
                    <a:pt x="1361" y="1221"/>
                  </a:lnTo>
                  <a:lnTo>
                    <a:pt x="1382" y="1217"/>
                  </a:lnTo>
                  <a:lnTo>
                    <a:pt x="1395" y="1209"/>
                  </a:lnTo>
                  <a:lnTo>
                    <a:pt x="1402" y="1202"/>
                  </a:lnTo>
                  <a:lnTo>
                    <a:pt x="1402" y="1202"/>
                  </a:lnTo>
                  <a:lnTo>
                    <a:pt x="1402" y="1198"/>
                  </a:lnTo>
                  <a:lnTo>
                    <a:pt x="1402" y="1198"/>
                  </a:lnTo>
                  <a:lnTo>
                    <a:pt x="1402" y="1194"/>
                  </a:lnTo>
                  <a:lnTo>
                    <a:pt x="1402" y="1190"/>
                  </a:lnTo>
                  <a:lnTo>
                    <a:pt x="1402" y="1186"/>
                  </a:lnTo>
                  <a:lnTo>
                    <a:pt x="1402" y="1182"/>
                  </a:lnTo>
                  <a:lnTo>
                    <a:pt x="1399" y="1178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5741988" y="1909763"/>
              <a:ext cx="831850" cy="2357438"/>
            </a:xfrm>
            <a:custGeom>
              <a:avLst/>
              <a:gdLst/>
              <a:ahLst/>
              <a:cxnLst>
                <a:cxn ang="0">
                  <a:pos x="524" y="314"/>
                </a:cxn>
                <a:cxn ang="0">
                  <a:pos x="524" y="260"/>
                </a:cxn>
                <a:cxn ang="0">
                  <a:pos x="433" y="260"/>
                </a:cxn>
                <a:cxn ang="0">
                  <a:pos x="433" y="0"/>
                </a:cxn>
                <a:cxn ang="0">
                  <a:pos x="385" y="0"/>
                </a:cxn>
                <a:cxn ang="0">
                  <a:pos x="385" y="729"/>
                </a:cxn>
                <a:cxn ang="0">
                  <a:pos x="385" y="737"/>
                </a:cxn>
                <a:cxn ang="0">
                  <a:pos x="385" y="749"/>
                </a:cxn>
                <a:cxn ang="0">
                  <a:pos x="378" y="772"/>
                </a:cxn>
                <a:cxn ang="0">
                  <a:pos x="372" y="795"/>
                </a:cxn>
                <a:cxn ang="0">
                  <a:pos x="355" y="826"/>
                </a:cxn>
                <a:cxn ang="0">
                  <a:pos x="314" y="904"/>
                </a:cxn>
                <a:cxn ang="0">
                  <a:pos x="253" y="1012"/>
                </a:cxn>
                <a:cxn ang="0">
                  <a:pos x="186" y="1140"/>
                </a:cxn>
                <a:cxn ang="0">
                  <a:pos x="118" y="1268"/>
                </a:cxn>
                <a:cxn ang="0">
                  <a:pos x="57" y="1377"/>
                </a:cxn>
                <a:cxn ang="0">
                  <a:pos x="17" y="1454"/>
                </a:cxn>
                <a:cxn ang="0">
                  <a:pos x="0" y="1485"/>
                </a:cxn>
                <a:cxn ang="0">
                  <a:pos x="61" y="1485"/>
                </a:cxn>
                <a:cxn ang="0">
                  <a:pos x="412" y="822"/>
                </a:cxn>
                <a:cxn ang="0">
                  <a:pos x="416" y="814"/>
                </a:cxn>
                <a:cxn ang="0">
                  <a:pos x="419" y="811"/>
                </a:cxn>
                <a:cxn ang="0">
                  <a:pos x="419" y="803"/>
                </a:cxn>
                <a:cxn ang="0">
                  <a:pos x="422" y="799"/>
                </a:cxn>
                <a:cxn ang="0">
                  <a:pos x="524" y="799"/>
                </a:cxn>
                <a:cxn ang="0">
                  <a:pos x="524" y="745"/>
                </a:cxn>
                <a:cxn ang="0">
                  <a:pos x="433" y="745"/>
                </a:cxn>
                <a:cxn ang="0">
                  <a:pos x="433" y="741"/>
                </a:cxn>
                <a:cxn ang="0">
                  <a:pos x="433" y="733"/>
                </a:cxn>
                <a:cxn ang="0">
                  <a:pos x="433" y="729"/>
                </a:cxn>
                <a:cxn ang="0">
                  <a:pos x="433" y="729"/>
                </a:cxn>
                <a:cxn ang="0">
                  <a:pos x="433" y="555"/>
                </a:cxn>
                <a:cxn ang="0">
                  <a:pos x="524" y="555"/>
                </a:cxn>
                <a:cxn ang="0">
                  <a:pos x="524" y="500"/>
                </a:cxn>
                <a:cxn ang="0">
                  <a:pos x="433" y="500"/>
                </a:cxn>
                <a:cxn ang="0">
                  <a:pos x="433" y="314"/>
                </a:cxn>
                <a:cxn ang="0">
                  <a:pos x="524" y="314"/>
                </a:cxn>
              </a:cxnLst>
              <a:rect l="0" t="0" r="r" b="b"/>
              <a:pathLst>
                <a:path w="524" h="1485">
                  <a:moveTo>
                    <a:pt x="524" y="314"/>
                  </a:moveTo>
                  <a:lnTo>
                    <a:pt x="524" y="260"/>
                  </a:lnTo>
                  <a:lnTo>
                    <a:pt x="433" y="260"/>
                  </a:lnTo>
                  <a:lnTo>
                    <a:pt x="433" y="0"/>
                  </a:lnTo>
                  <a:lnTo>
                    <a:pt x="385" y="0"/>
                  </a:lnTo>
                  <a:lnTo>
                    <a:pt x="385" y="729"/>
                  </a:lnTo>
                  <a:lnTo>
                    <a:pt x="385" y="737"/>
                  </a:lnTo>
                  <a:lnTo>
                    <a:pt x="385" y="749"/>
                  </a:lnTo>
                  <a:lnTo>
                    <a:pt x="378" y="772"/>
                  </a:lnTo>
                  <a:lnTo>
                    <a:pt x="372" y="795"/>
                  </a:lnTo>
                  <a:lnTo>
                    <a:pt x="355" y="826"/>
                  </a:lnTo>
                  <a:lnTo>
                    <a:pt x="314" y="904"/>
                  </a:lnTo>
                  <a:lnTo>
                    <a:pt x="253" y="1012"/>
                  </a:lnTo>
                  <a:lnTo>
                    <a:pt x="186" y="1140"/>
                  </a:lnTo>
                  <a:lnTo>
                    <a:pt x="118" y="1268"/>
                  </a:lnTo>
                  <a:lnTo>
                    <a:pt x="57" y="1377"/>
                  </a:lnTo>
                  <a:lnTo>
                    <a:pt x="17" y="1454"/>
                  </a:lnTo>
                  <a:lnTo>
                    <a:pt x="0" y="1485"/>
                  </a:lnTo>
                  <a:lnTo>
                    <a:pt x="61" y="1485"/>
                  </a:lnTo>
                  <a:lnTo>
                    <a:pt x="412" y="822"/>
                  </a:lnTo>
                  <a:lnTo>
                    <a:pt x="416" y="814"/>
                  </a:lnTo>
                  <a:lnTo>
                    <a:pt x="419" y="811"/>
                  </a:lnTo>
                  <a:lnTo>
                    <a:pt x="419" y="803"/>
                  </a:lnTo>
                  <a:lnTo>
                    <a:pt x="422" y="799"/>
                  </a:lnTo>
                  <a:lnTo>
                    <a:pt x="524" y="799"/>
                  </a:lnTo>
                  <a:lnTo>
                    <a:pt x="524" y="745"/>
                  </a:lnTo>
                  <a:lnTo>
                    <a:pt x="433" y="745"/>
                  </a:lnTo>
                  <a:lnTo>
                    <a:pt x="433" y="741"/>
                  </a:lnTo>
                  <a:lnTo>
                    <a:pt x="433" y="733"/>
                  </a:lnTo>
                  <a:lnTo>
                    <a:pt x="433" y="729"/>
                  </a:lnTo>
                  <a:lnTo>
                    <a:pt x="433" y="729"/>
                  </a:lnTo>
                  <a:lnTo>
                    <a:pt x="433" y="555"/>
                  </a:lnTo>
                  <a:lnTo>
                    <a:pt x="524" y="555"/>
                  </a:lnTo>
                  <a:lnTo>
                    <a:pt x="524" y="500"/>
                  </a:lnTo>
                  <a:lnTo>
                    <a:pt x="433" y="500"/>
                  </a:lnTo>
                  <a:lnTo>
                    <a:pt x="433" y="314"/>
                  </a:lnTo>
                  <a:lnTo>
                    <a:pt x="524" y="3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auto">
            <a:xfrm>
              <a:off x="6713538" y="3965575"/>
              <a:ext cx="471488" cy="541338"/>
            </a:xfrm>
            <a:custGeom>
              <a:avLst/>
              <a:gdLst/>
              <a:ahLst/>
              <a:cxnLst>
                <a:cxn ang="0">
                  <a:pos x="297" y="171"/>
                </a:cxn>
                <a:cxn ang="0">
                  <a:pos x="294" y="206"/>
                </a:cxn>
                <a:cxn ang="0">
                  <a:pos x="287" y="237"/>
                </a:cxn>
                <a:cxn ang="0">
                  <a:pos x="273" y="264"/>
                </a:cxn>
                <a:cxn ang="0">
                  <a:pos x="253" y="291"/>
                </a:cxn>
                <a:cxn ang="0">
                  <a:pos x="233" y="310"/>
                </a:cxn>
                <a:cxn ang="0">
                  <a:pos x="206" y="326"/>
                </a:cxn>
                <a:cxn ang="0">
                  <a:pos x="179" y="337"/>
                </a:cxn>
                <a:cxn ang="0">
                  <a:pos x="148" y="341"/>
                </a:cxn>
                <a:cxn ang="0">
                  <a:pos x="118" y="337"/>
                </a:cxn>
                <a:cxn ang="0">
                  <a:pos x="91" y="326"/>
                </a:cxn>
                <a:cxn ang="0">
                  <a:pos x="67" y="310"/>
                </a:cxn>
                <a:cxn ang="0">
                  <a:pos x="44" y="291"/>
                </a:cxn>
                <a:cxn ang="0">
                  <a:pos x="27" y="264"/>
                </a:cxn>
                <a:cxn ang="0">
                  <a:pos x="13" y="237"/>
                </a:cxn>
                <a:cxn ang="0">
                  <a:pos x="3" y="206"/>
                </a:cxn>
                <a:cxn ang="0">
                  <a:pos x="0" y="171"/>
                </a:cxn>
                <a:cxn ang="0">
                  <a:pos x="3" y="136"/>
                </a:cxn>
                <a:cxn ang="0">
                  <a:pos x="13" y="105"/>
                </a:cxn>
                <a:cxn ang="0">
                  <a:pos x="27" y="78"/>
                </a:cxn>
                <a:cxn ang="0">
                  <a:pos x="44" y="51"/>
                </a:cxn>
                <a:cxn ang="0">
                  <a:pos x="67" y="31"/>
                </a:cxn>
                <a:cxn ang="0">
                  <a:pos x="91" y="12"/>
                </a:cxn>
                <a:cxn ang="0">
                  <a:pos x="118" y="4"/>
                </a:cxn>
                <a:cxn ang="0">
                  <a:pos x="148" y="0"/>
                </a:cxn>
                <a:cxn ang="0">
                  <a:pos x="179" y="4"/>
                </a:cxn>
                <a:cxn ang="0">
                  <a:pos x="206" y="12"/>
                </a:cxn>
                <a:cxn ang="0">
                  <a:pos x="233" y="31"/>
                </a:cxn>
                <a:cxn ang="0">
                  <a:pos x="253" y="51"/>
                </a:cxn>
                <a:cxn ang="0">
                  <a:pos x="273" y="78"/>
                </a:cxn>
                <a:cxn ang="0">
                  <a:pos x="287" y="105"/>
                </a:cxn>
                <a:cxn ang="0">
                  <a:pos x="294" y="136"/>
                </a:cxn>
                <a:cxn ang="0">
                  <a:pos x="297" y="171"/>
                </a:cxn>
              </a:cxnLst>
              <a:rect l="0" t="0" r="r" b="b"/>
              <a:pathLst>
                <a:path w="297" h="341">
                  <a:moveTo>
                    <a:pt x="297" y="171"/>
                  </a:moveTo>
                  <a:lnTo>
                    <a:pt x="294" y="206"/>
                  </a:lnTo>
                  <a:lnTo>
                    <a:pt x="287" y="237"/>
                  </a:lnTo>
                  <a:lnTo>
                    <a:pt x="273" y="264"/>
                  </a:lnTo>
                  <a:lnTo>
                    <a:pt x="253" y="291"/>
                  </a:lnTo>
                  <a:lnTo>
                    <a:pt x="233" y="310"/>
                  </a:lnTo>
                  <a:lnTo>
                    <a:pt x="206" y="326"/>
                  </a:lnTo>
                  <a:lnTo>
                    <a:pt x="179" y="337"/>
                  </a:lnTo>
                  <a:lnTo>
                    <a:pt x="148" y="341"/>
                  </a:lnTo>
                  <a:lnTo>
                    <a:pt x="118" y="337"/>
                  </a:lnTo>
                  <a:lnTo>
                    <a:pt x="91" y="326"/>
                  </a:lnTo>
                  <a:lnTo>
                    <a:pt x="67" y="310"/>
                  </a:lnTo>
                  <a:lnTo>
                    <a:pt x="44" y="291"/>
                  </a:lnTo>
                  <a:lnTo>
                    <a:pt x="27" y="264"/>
                  </a:lnTo>
                  <a:lnTo>
                    <a:pt x="13" y="237"/>
                  </a:lnTo>
                  <a:lnTo>
                    <a:pt x="3" y="206"/>
                  </a:lnTo>
                  <a:lnTo>
                    <a:pt x="0" y="171"/>
                  </a:lnTo>
                  <a:lnTo>
                    <a:pt x="3" y="136"/>
                  </a:lnTo>
                  <a:lnTo>
                    <a:pt x="13" y="105"/>
                  </a:lnTo>
                  <a:lnTo>
                    <a:pt x="27" y="78"/>
                  </a:lnTo>
                  <a:lnTo>
                    <a:pt x="44" y="51"/>
                  </a:lnTo>
                  <a:lnTo>
                    <a:pt x="67" y="31"/>
                  </a:lnTo>
                  <a:lnTo>
                    <a:pt x="91" y="12"/>
                  </a:lnTo>
                  <a:lnTo>
                    <a:pt x="118" y="4"/>
                  </a:lnTo>
                  <a:lnTo>
                    <a:pt x="148" y="0"/>
                  </a:lnTo>
                  <a:lnTo>
                    <a:pt x="179" y="4"/>
                  </a:lnTo>
                  <a:lnTo>
                    <a:pt x="206" y="12"/>
                  </a:lnTo>
                  <a:lnTo>
                    <a:pt x="233" y="31"/>
                  </a:lnTo>
                  <a:lnTo>
                    <a:pt x="253" y="51"/>
                  </a:lnTo>
                  <a:lnTo>
                    <a:pt x="273" y="78"/>
                  </a:lnTo>
                  <a:lnTo>
                    <a:pt x="287" y="105"/>
                  </a:lnTo>
                  <a:lnTo>
                    <a:pt x="294" y="136"/>
                  </a:lnTo>
                  <a:lnTo>
                    <a:pt x="297" y="17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4"/>
            <p:cNvSpPr>
              <a:spLocks/>
            </p:cNvSpPr>
            <p:nvPr/>
          </p:nvSpPr>
          <p:spPr bwMode="auto">
            <a:xfrm>
              <a:off x="6515100" y="3794125"/>
              <a:ext cx="214313" cy="246063"/>
            </a:xfrm>
            <a:custGeom>
              <a:avLst/>
              <a:gdLst/>
              <a:ahLst/>
              <a:cxnLst>
                <a:cxn ang="0">
                  <a:pos x="135" y="77"/>
                </a:cxn>
                <a:cxn ang="0">
                  <a:pos x="128" y="108"/>
                </a:cxn>
                <a:cxn ang="0">
                  <a:pos x="114" y="131"/>
                </a:cxn>
                <a:cxn ang="0">
                  <a:pos x="94" y="147"/>
                </a:cxn>
                <a:cxn ang="0">
                  <a:pos x="67" y="155"/>
                </a:cxn>
                <a:cxn ang="0">
                  <a:pos x="40" y="147"/>
                </a:cxn>
                <a:cxn ang="0">
                  <a:pos x="20" y="131"/>
                </a:cxn>
                <a:cxn ang="0">
                  <a:pos x="6" y="108"/>
                </a:cxn>
                <a:cxn ang="0">
                  <a:pos x="0" y="77"/>
                </a:cxn>
                <a:cxn ang="0">
                  <a:pos x="6" y="46"/>
                </a:cxn>
                <a:cxn ang="0">
                  <a:pos x="20" y="23"/>
                </a:cxn>
                <a:cxn ang="0">
                  <a:pos x="40" y="7"/>
                </a:cxn>
                <a:cxn ang="0">
                  <a:pos x="67" y="0"/>
                </a:cxn>
                <a:cxn ang="0">
                  <a:pos x="94" y="7"/>
                </a:cxn>
                <a:cxn ang="0">
                  <a:pos x="114" y="23"/>
                </a:cxn>
                <a:cxn ang="0">
                  <a:pos x="128" y="46"/>
                </a:cxn>
                <a:cxn ang="0">
                  <a:pos x="135" y="77"/>
                </a:cxn>
              </a:cxnLst>
              <a:rect l="0" t="0" r="r" b="b"/>
              <a:pathLst>
                <a:path w="135" h="155">
                  <a:moveTo>
                    <a:pt x="135" y="77"/>
                  </a:moveTo>
                  <a:lnTo>
                    <a:pt x="128" y="108"/>
                  </a:lnTo>
                  <a:lnTo>
                    <a:pt x="114" y="131"/>
                  </a:lnTo>
                  <a:lnTo>
                    <a:pt x="94" y="147"/>
                  </a:lnTo>
                  <a:lnTo>
                    <a:pt x="67" y="155"/>
                  </a:lnTo>
                  <a:lnTo>
                    <a:pt x="40" y="147"/>
                  </a:lnTo>
                  <a:lnTo>
                    <a:pt x="20" y="131"/>
                  </a:lnTo>
                  <a:lnTo>
                    <a:pt x="6" y="108"/>
                  </a:lnTo>
                  <a:lnTo>
                    <a:pt x="0" y="77"/>
                  </a:lnTo>
                  <a:lnTo>
                    <a:pt x="6" y="46"/>
                  </a:lnTo>
                  <a:lnTo>
                    <a:pt x="20" y="23"/>
                  </a:lnTo>
                  <a:lnTo>
                    <a:pt x="40" y="7"/>
                  </a:lnTo>
                  <a:lnTo>
                    <a:pt x="67" y="0"/>
                  </a:lnTo>
                  <a:lnTo>
                    <a:pt x="94" y="7"/>
                  </a:lnTo>
                  <a:lnTo>
                    <a:pt x="114" y="23"/>
                  </a:lnTo>
                  <a:lnTo>
                    <a:pt x="128" y="46"/>
                  </a:lnTo>
                  <a:lnTo>
                    <a:pt x="135" y="7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" name="Oval 14"/>
          <p:cNvSpPr/>
          <p:nvPr/>
        </p:nvSpPr>
        <p:spPr>
          <a:xfrm>
            <a:off x="7848600" y="304800"/>
            <a:ext cx="990600" cy="990600"/>
          </a:xfrm>
          <a:prstGeom prst="ellipse">
            <a:avLst/>
          </a:prstGeom>
          <a:solidFill>
            <a:srgbClr val="9BFB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Diagram group"/>
          <p:cNvGrpSpPr/>
          <p:nvPr/>
        </p:nvGrpSpPr>
        <p:grpSpPr>
          <a:xfrm>
            <a:off x="1333500" y="698500"/>
            <a:ext cx="6477000" cy="5461000"/>
            <a:chOff x="571499" y="0"/>
            <a:chExt cx="6477000" cy="5461000"/>
          </a:xfrm>
          <a:scene3d>
            <a:camera prst="perspectiveLeft" zoom="91000"/>
            <a:lightRig rig="threePt" dir="t">
              <a:rot lat="0" lon="0" rev="20640000"/>
            </a:lightRig>
          </a:scene3d>
        </p:grpSpPr>
        <p:sp>
          <p:nvSpPr>
            <p:cNvPr id="5" name="Right Arrow 4"/>
            <p:cNvSpPr/>
            <p:nvPr/>
          </p:nvSpPr>
          <p:spPr>
            <a:xfrm>
              <a:off x="571499" y="0"/>
              <a:ext cx="6477000" cy="5461000"/>
            </a:xfrm>
            <a:prstGeom prst="rightArrow">
              <a:avLst/>
            </a:prstGeom>
            <a:sp3d z="-161800" extrusionH="600" contourW="3000">
              <a:bevelT w="48600" h="18600" prst="relaxedInset"/>
              <a:bevelB w="48600" h="8600" prst="relaxedInset"/>
            </a:sp3d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 descr="Pictur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82190"/>
            <a:ext cx="9144000" cy="609361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og_with_bow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304800"/>
            <a:ext cx="2645121" cy="3446352"/>
          </a:xfrm>
          <a:prstGeom prst="rect">
            <a:avLst/>
          </a:prstGeom>
        </p:spPr>
      </p:pic>
      <p:pic>
        <p:nvPicPr>
          <p:cNvPr id="3" name="Picture 2" descr="dog_bone.w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86200" y="990600"/>
            <a:ext cx="898855" cy="93085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Jeffco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jdavis</dc:creator>
  <cp:lastModifiedBy>Jennifer Davis</cp:lastModifiedBy>
  <cp:revision>4</cp:revision>
  <dcterms:created xsi:type="dcterms:W3CDTF">2008-09-23T14:54:51Z</dcterms:created>
  <dcterms:modified xsi:type="dcterms:W3CDTF">2015-12-03T21:02:57Z</dcterms:modified>
</cp:coreProperties>
</file>