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60" r:id="rId1"/>
  </p:sldMasterIdLst>
  <p:sldIdLst>
    <p:sldId id="260" r:id="rId2"/>
    <p:sldId id="264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050" autoAdjust="0"/>
  </p:normalViewPr>
  <p:slideViewPr>
    <p:cSldViewPr snapToGrid="0">
      <p:cViewPr varScale="1">
        <p:scale>
          <a:sx n="54" d="100"/>
          <a:sy n="54" d="100"/>
        </p:scale>
        <p:origin x="677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5586B75A-687E-405C-8A0B-8D00578BA2C3}" type="datetimeFigureOut">
              <a:rPr lang="en-US" smtClean="0"/>
              <a:pPr/>
              <a:t>12/11/2015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805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12/11/2015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249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12/11/2015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10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12/11/2015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755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12/11/2015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397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12/11/2015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50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12/11/2015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429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12/11/2015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424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12/11/2015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252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12/11/2015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614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5586B75A-687E-405C-8A0B-8D00578BA2C3}" type="datetimeFigureOut">
              <a:rPr lang="en-US" smtClean="0"/>
              <a:pPr/>
              <a:t>12/11/2015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5174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smtClean="0"/>
              <a:pPr/>
              <a:t>12/11/2015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423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sz="66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Cooper Black" panose="0208090404030B020404" pitchFamily="18" charset="0"/>
              </a:rPr>
              <a:t>Finding</a:t>
            </a:r>
            <a:br>
              <a:rPr lang="en-US" sz="66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Cooper Black" panose="0208090404030B020404" pitchFamily="18" charset="0"/>
              </a:rPr>
            </a:br>
            <a:r>
              <a:rPr lang="en-US" sz="66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Cooper Black" panose="0208090404030B020404" pitchFamily="18" charset="0"/>
              </a:rPr>
              <a:t>Recipes</a:t>
            </a:r>
            <a:br>
              <a:rPr lang="en-US" sz="66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Cooper Black" panose="0208090404030B020404" pitchFamily="18" charset="0"/>
              </a:rPr>
            </a:br>
            <a:r>
              <a:rPr lang="en-US" sz="66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Cooper Black" panose="0208090404030B020404" pitchFamily="18" charset="0"/>
              </a:rPr>
              <a:t>Online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3504" y="4180965"/>
            <a:ext cx="9228201" cy="164592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Survey Results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7937" y="943897"/>
            <a:ext cx="3193769" cy="451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058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7606" y="264994"/>
            <a:ext cx="10772775" cy="165819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4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Important Features When Selecting Recipes</a:t>
            </a:r>
            <a:br>
              <a:rPr lang="en-US" sz="4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4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1735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7224" y="0"/>
            <a:ext cx="10772775" cy="165819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4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Popular Sites and Categories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9201251"/>
              </p:ext>
            </p:extLst>
          </p:nvPr>
        </p:nvGraphicFramePr>
        <p:xfrm>
          <a:off x="657224" y="1790138"/>
          <a:ext cx="8275996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8999">
                  <a:extLst>
                    <a:ext uri="{9D8B030D-6E8A-4147-A177-3AD203B41FA5}">
                      <a16:colId xmlns:a16="http://schemas.microsoft.com/office/drawing/2014/main" val="2940561469"/>
                    </a:ext>
                  </a:extLst>
                </a:gridCol>
                <a:gridCol w="2068999">
                  <a:extLst>
                    <a:ext uri="{9D8B030D-6E8A-4147-A177-3AD203B41FA5}">
                      <a16:colId xmlns:a16="http://schemas.microsoft.com/office/drawing/2014/main" val="1433265652"/>
                    </a:ext>
                  </a:extLst>
                </a:gridCol>
                <a:gridCol w="2068999">
                  <a:extLst>
                    <a:ext uri="{9D8B030D-6E8A-4147-A177-3AD203B41FA5}">
                      <a16:colId xmlns:a16="http://schemas.microsoft.com/office/drawing/2014/main" val="2426559733"/>
                    </a:ext>
                  </a:extLst>
                </a:gridCol>
                <a:gridCol w="2068999">
                  <a:extLst>
                    <a:ext uri="{9D8B030D-6E8A-4147-A177-3AD203B41FA5}">
                      <a16:colId xmlns:a16="http://schemas.microsoft.com/office/drawing/2014/main" val="1278290044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b="1" dirty="0" smtClean="0"/>
                        <a:t>Popular Recipe Sites</a:t>
                      </a:r>
                      <a:endParaRPr lang="en-US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b="1" dirty="0" smtClean="0"/>
                        <a:t>Popular Categories</a:t>
                      </a:r>
                      <a:endParaRPr lang="en-US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04583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Food Network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77%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Desserts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50%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8936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Cooking for Two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61%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Appetizers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40%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77028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My Recipes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37%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Tailgating favorites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38%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81030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Eating Well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29%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20-Minute dinners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30%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11670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Simply Recipes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22%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smtClean="0"/>
                        <a:t>Vegetarian dishes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28%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9373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Bon </a:t>
                      </a:r>
                      <a:r>
                        <a:rPr lang="en-US" b="1" dirty="0" smtClean="0"/>
                        <a:t>Appétit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18%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Soups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20%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05655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0865336"/>
      </p:ext>
    </p:extLst>
  </p:cSld>
  <p:clrMapOvr>
    <a:masterClrMapping/>
  </p:clrMapOvr>
</p:sld>
</file>

<file path=ppt/theme/theme1.xml><?xml version="1.0" encoding="utf-8"?>
<a:theme xmlns:a="http://schemas.openxmlformats.org/drawingml/2006/main" name="Metropolitan">
  <a:themeElements>
    <a:clrScheme name="Metropolitan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F03B5E"/>
      </a:accent1>
      <a:accent2>
        <a:srgbClr val="DC6FEC"/>
      </a:accent2>
      <a:accent3>
        <a:srgbClr val="60B1F2"/>
      </a:accent3>
      <a:accent4>
        <a:srgbClr val="6AD5BB"/>
      </a:accent4>
      <a:accent5>
        <a:srgbClr val="E8AB4E"/>
      </a:accent5>
      <a:accent6>
        <a:srgbClr val="F56447"/>
      </a:accent6>
      <a:hlink>
        <a:srgbClr val="8F8F8F"/>
      </a:hlink>
      <a:folHlink>
        <a:srgbClr val="A5A5A5"/>
      </a:folHlink>
    </a:clrScheme>
    <a:fontScheme name="Metropolita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33ACF124-275F-44F2-8DE0-0A755069829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Metropolitan</Template>
  <TotalTime>813</TotalTime>
  <Words>54</Words>
  <Application>Microsoft Office PowerPoint</Application>
  <PresentationFormat>Widescreen</PresentationFormat>
  <Paragraphs>30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 Light</vt:lpstr>
      <vt:lpstr>Cooper Black</vt:lpstr>
      <vt:lpstr>Metropolitan</vt:lpstr>
      <vt:lpstr>Finding Recipes Online</vt:lpstr>
      <vt:lpstr>  Important Features When Selecting Recipes    </vt:lpstr>
      <vt:lpstr>  Popular Sites and Categories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Recipes Online</dc:title>
  <dc:creator>Student Name</dc:creator>
  <cp:lastModifiedBy>S Sebok</cp:lastModifiedBy>
  <cp:revision>47</cp:revision>
  <dcterms:created xsi:type="dcterms:W3CDTF">2015-09-17T03:06:05Z</dcterms:created>
  <dcterms:modified xsi:type="dcterms:W3CDTF">2015-12-11T18:31:51Z</dcterms:modified>
</cp:coreProperties>
</file>