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udent Name" initials="SN" lastIdx="2" clrIdx="0">
    <p:extLst>
      <p:ext uri="{19B8F6BF-5375-455C-9EA6-DF929625EA0E}">
        <p15:presenceInfo xmlns:p15="http://schemas.microsoft.com/office/powerpoint/2012/main" userId="125f40238f6e248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49" autoAdjust="0"/>
    <p:restoredTop sz="94660"/>
  </p:normalViewPr>
  <p:slideViewPr>
    <p:cSldViewPr snapToGrid="0">
      <p:cViewPr varScale="1">
        <p:scale>
          <a:sx n="65" d="100"/>
          <a:sy n="65" d="100"/>
        </p:scale>
        <p:origin x="10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2-07T20:42:09.021" idx="1">
    <p:pos x="799" y="2230"/>
    <p:text>World Lion Day is held on August 10th every year.</p:text>
    <p:extLst>
      <p:ext uri="{C676402C-5697-4E1C-873F-D02D1690AC5C}">
        <p15:threadingInfo xmlns:p15="http://schemas.microsoft.com/office/powerpoint/2012/main" timeZoneBias="3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6000" dirty="0" smtClean="0">
                <a:latin typeface="Kristen ITC" panose="03050502040202030202" pitchFamily="66" charset="0"/>
              </a:rPr>
              <a:t>Hear Me Roar</a:t>
            </a:r>
            <a:endParaRPr lang="en-US" sz="6000" dirty="0">
              <a:latin typeface="Kristen ITC" panose="03050502040202030202" pitchFamily="66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8781" y="757989"/>
            <a:ext cx="8029573" cy="5317957"/>
          </a:xfrm>
        </p:spPr>
      </p:pic>
      <p:sp>
        <p:nvSpPr>
          <p:cNvPr id="6" name="Text Placeholder 5"/>
          <p:cNvSpPr>
            <a:spLocks noGrp="1"/>
          </p:cNvSpPr>
          <p:nvPr>
            <p:ph type="body" sz="half" idx="4294967295"/>
          </p:nvPr>
        </p:nvSpPr>
        <p:spPr>
          <a:xfrm>
            <a:off x="252919" y="3633425"/>
            <a:ext cx="2835275" cy="2322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Lions d</a:t>
            </a:r>
            <a:r>
              <a:rPr lang="en-US" dirty="0" smtClean="0">
                <a:solidFill>
                  <a:schemeClr val="tx1"/>
                </a:solidFill>
              </a:rPr>
              <a:t>o not roar while hunting</a:t>
            </a:r>
          </a:p>
          <a:p>
            <a:pPr marL="91440" lvl="1" indent="-9144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 C</a:t>
            </a:r>
            <a:r>
              <a:rPr lang="en-US" dirty="0" smtClean="0">
                <a:solidFill>
                  <a:schemeClr val="tx1"/>
                </a:solidFill>
              </a:rPr>
              <a:t>an be heard a distance of up to 5 miles</a:t>
            </a:r>
          </a:p>
          <a:p>
            <a:pPr marL="91440" lvl="1" indent="-91440">
              <a:buFont typeface="Wingdings" panose="05000000000000000000" pitchFamily="2" charset="2"/>
              <a:buChar char="v"/>
            </a:pP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 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S</a:t>
            </a:r>
            <a:r>
              <a:rPr lang="en-US" dirty="0" smtClean="0">
                <a:solidFill>
                  <a:schemeClr val="tx1"/>
                </a:solidFill>
              </a:rPr>
              <a:t>ummon wandering members of the pride</a:t>
            </a:r>
          </a:p>
        </p:txBody>
      </p:sp>
    </p:spTree>
    <p:extLst>
      <p:ext uri="{BB962C8B-B14F-4D97-AF65-F5344CB8AC3E}">
        <p14:creationId xmlns:p14="http://schemas.microsoft.com/office/powerpoint/2010/main" val="2799660425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72</TotalTime>
  <Words>28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Corbel</vt:lpstr>
      <vt:lpstr>Kristen ITC</vt:lpstr>
      <vt:lpstr>Wingdings</vt:lpstr>
      <vt:lpstr>Wingdings 2</vt:lpstr>
      <vt:lpstr>Frame</vt:lpstr>
      <vt:lpstr>Hear Me Roar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Hear Me Roar</dc:title>
  <dc:creator>Student Name</dc:creator>
  <cp:lastModifiedBy>Student Name</cp:lastModifiedBy>
  <cp:revision>7</cp:revision>
  <dcterms:created xsi:type="dcterms:W3CDTF">2015-12-08T02:34:40Z</dcterms:created>
  <dcterms:modified xsi:type="dcterms:W3CDTF">2015-12-08T03:48:50Z</dcterms:modified>
</cp:coreProperties>
</file>