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434" autoAdjust="0"/>
  </p:normalViewPr>
  <p:slideViewPr>
    <p:cSldViewPr>
      <p:cViewPr varScale="1">
        <p:scale>
          <a:sx n="54" d="100"/>
          <a:sy n="54" d="100"/>
        </p:scale>
        <p:origin x="658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5314C-E4D6-42C3-A57F-A595F4CFC607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26DC6-5969-4DF9-9247-4E1D3EF42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559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72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91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71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38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60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8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8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1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0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75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37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BBDC4-4801-4972-9F01-8B2E66CC1731}" type="datetimeFigureOut">
              <a:rPr lang="en-US" smtClean="0"/>
              <a:t>12/2/2015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5C4B9-BFBF-4C02-A8B3-6EF2FD5F7B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2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6222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Kristen ITC" panose="03050502040202030202" pitchFamily="66" charset="0"/>
              </a:rPr>
              <a:t>Landfill Decomposing Times</a:t>
            </a:r>
            <a:endParaRPr lang="en-US" dirty="0">
              <a:latin typeface="Kristen ITC" panose="03050502040202030202" pitchFamily="6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en-US" dirty="0" smtClean="0"/>
              <a:t>Aluminum cans</a:t>
            </a:r>
            <a:endParaRPr lang="en-US" dirty="0"/>
          </a:p>
          <a:p>
            <a:pPr lvl="1" rtl="0"/>
            <a:r>
              <a:rPr lang="en-US" dirty="0" smtClean="0"/>
              <a:t>200 years</a:t>
            </a:r>
            <a:endParaRPr lang="en-US" dirty="0"/>
          </a:p>
          <a:p>
            <a:pPr lvl="0" rtl="0"/>
            <a:r>
              <a:rPr lang="en-US" dirty="0" smtClean="0"/>
              <a:t>Plastic bottles</a:t>
            </a:r>
            <a:endParaRPr lang="en-US" dirty="0"/>
          </a:p>
          <a:p>
            <a:pPr lvl="1" rtl="0"/>
            <a:r>
              <a:rPr lang="en-US" dirty="0" smtClean="0"/>
              <a:t>450 years</a:t>
            </a:r>
            <a:endParaRPr lang="en-US" dirty="0"/>
          </a:p>
          <a:p>
            <a:pPr lvl="0" rtl="0"/>
            <a:r>
              <a:rPr lang="en-US" dirty="0" smtClean="0"/>
              <a:t>Glass bottles</a:t>
            </a:r>
            <a:endParaRPr lang="en-US" dirty="0"/>
          </a:p>
          <a:p>
            <a:pPr lvl="1" rtl="0"/>
            <a:r>
              <a:rPr lang="en-US" dirty="0" smtClean="0"/>
              <a:t>1 million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09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1254</TotalTime>
  <Words>16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Kristen ITC</vt:lpstr>
      <vt:lpstr>Office Theme</vt:lpstr>
      <vt:lpstr>PowerPoint Presentation</vt:lpstr>
      <vt:lpstr>Landfill Decomposing Times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Sebok</dc:creator>
  <cp:lastModifiedBy>S Sebok</cp:lastModifiedBy>
  <cp:revision>31</cp:revision>
  <dcterms:created xsi:type="dcterms:W3CDTF">2013-01-07T09:33:03Z</dcterms:created>
  <dcterms:modified xsi:type="dcterms:W3CDTF">2015-12-02T18:34:10Z</dcterms:modified>
</cp:coreProperties>
</file>