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0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9D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4" d="100"/>
          <a:sy n="54" d="100"/>
        </p:scale>
        <p:origin x="67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39A9A-B4B0-4B32-B8CD-2E25E95134C4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329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A684-0CB7-41E9-A4DF-5D1C2CA5BF6F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51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D7C35-9E19-4518-A4B2-3B09CD8CC756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99280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96DA8-8897-4DDF-BFB6-5D83863C837A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4304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4436-CA73-4D53-89B4-2A5C7347BF2F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047152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4436-CA73-4D53-89B4-2A5C7347BF2F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37631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721-B01C-4D5D-A3CA-2E5518383F10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2769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3FEF9-69D0-4F8C-A336-59491FBEDC47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810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E21DC-8981-44E6-BC8C-2BA8F673FFBB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473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C5D3-0140-4E75-8D7F-C0623D06DFD7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416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66F9-5B40-48E0-8DFD-99EF944CDD22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002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8D6B-2C72-4E21-9893-A649C6E2A47D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976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1C9-A66C-49F0-970E-F7B68D9109A0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86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AE78-96A2-4A23-B183-3B6DB4374FE7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833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0757-B101-4811-9189-10EB2F458E2D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504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078-589F-40E3-816C-EE21D62B5BBA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279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04436-CA73-4D53-89B4-2A5C7347BF2F}" type="datetimeFigureOut">
              <a:rPr lang="en-US" smtClean="0"/>
              <a:t>12/3/2015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091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0"/>
                <a:lumOff val="100000"/>
              </a:schemeClr>
            </a:gs>
            <a:gs pos="3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l"/>
            <a:r>
              <a:rPr lang="en-US" sz="5600" b="1" dirty="0" smtClean="0">
                <a:ln w="38100">
                  <a:solidFill>
                    <a:schemeClr val="tx1"/>
                  </a:solidFill>
                </a:ln>
                <a:solidFill>
                  <a:schemeClr val="accent4"/>
                </a:solidFill>
              </a:rPr>
              <a:t>Camp Bullfrog</a:t>
            </a:r>
            <a:r>
              <a:rPr lang="en-US" b="1" dirty="0">
                <a:ln/>
                <a:solidFill>
                  <a:schemeClr val="accent4"/>
                </a:solidFill>
              </a:rPr>
              <a:t/>
            </a:r>
            <a:br>
              <a:rPr lang="en-US" b="1" dirty="0">
                <a:ln/>
                <a:solidFill>
                  <a:schemeClr val="accent4"/>
                </a:solidFill>
              </a:rPr>
            </a:br>
            <a:endParaRPr lang="en-US" b="1" dirty="0">
              <a:ln/>
              <a:solidFill>
                <a:schemeClr val="accent4"/>
              </a:solidFill>
            </a:endParaRPr>
          </a:p>
        </p:txBody>
      </p:sp>
      <p:sp>
        <p:nvSpPr>
          <p:cNvPr id="6" name="Isosceles Triangle 5"/>
          <p:cNvSpPr/>
          <p:nvPr/>
        </p:nvSpPr>
        <p:spPr>
          <a:xfrm>
            <a:off x="9143999" y="448889"/>
            <a:ext cx="2773680" cy="2119745"/>
          </a:xfrm>
          <a:prstGeom prst="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Prices vary between weekdays and weekends</a:t>
            </a:r>
          </a:p>
          <a:p>
            <a:pPr algn="ctr"/>
            <a:endParaRPr lang="en-US" b="1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endParaRPr lang="en-US" sz="20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rtl="0"/>
            <a:r>
              <a:rPr lang="en-US" dirty="0" smtClean="0"/>
              <a:t>Tent Sites</a:t>
            </a:r>
            <a:endParaRPr lang="en-US" dirty="0"/>
          </a:p>
          <a:p>
            <a:pPr lvl="1" rtl="0"/>
            <a:r>
              <a:rPr lang="en-US" dirty="0" smtClean="0"/>
              <a:t>12 Remote</a:t>
            </a:r>
            <a:endParaRPr lang="en-US" dirty="0"/>
          </a:p>
          <a:p>
            <a:pPr lvl="1" rtl="0"/>
            <a:r>
              <a:rPr lang="en-US" dirty="0" smtClean="0"/>
              <a:t>12 Electric and water</a:t>
            </a:r>
            <a:endParaRPr lang="en-US" dirty="0"/>
          </a:p>
          <a:p>
            <a:pPr lvl="0" rtl="0"/>
            <a:r>
              <a:rPr lang="en-US" dirty="0" smtClean="0"/>
              <a:t>RV Sites</a:t>
            </a:r>
            <a:endParaRPr lang="en-US" dirty="0"/>
          </a:p>
          <a:p>
            <a:pPr lvl="1" rtl="0"/>
            <a:r>
              <a:rPr lang="en-US" dirty="0" smtClean="0"/>
              <a:t>6 Electric and water</a:t>
            </a:r>
            <a:endParaRPr lang="en-US" dirty="0"/>
          </a:p>
          <a:p>
            <a:pPr lvl="0" rtl="0"/>
            <a:r>
              <a:rPr lang="en-US" dirty="0" smtClean="0"/>
              <a:t>4 Modern 2-Bedroom Cabins</a:t>
            </a:r>
            <a:endParaRPr lang="en-US" dirty="0"/>
          </a:p>
          <a:p>
            <a:pPr lvl="1" rtl="0"/>
            <a:r>
              <a:rPr lang="en-US" dirty="0" smtClean="0"/>
              <a:t>Capacity – 8 people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63" y="5199418"/>
            <a:ext cx="1966987" cy="142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41450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321</TotalTime>
  <Words>30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Century Gothic</vt:lpstr>
      <vt:lpstr>Wingdings 3</vt:lpstr>
      <vt:lpstr>Wisp</vt:lpstr>
      <vt:lpstr>Camp Bullfrog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Forest Preserve Camping</dc:title>
  <dc:creator>Student Name</dc:creator>
  <cp:lastModifiedBy>S Sebok</cp:lastModifiedBy>
  <cp:revision>26</cp:revision>
  <dcterms:created xsi:type="dcterms:W3CDTF">2015-09-17T03:42:46Z</dcterms:created>
  <dcterms:modified xsi:type="dcterms:W3CDTF">2015-12-03T23:00:56Z</dcterms:modified>
</cp:coreProperties>
</file>