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6"/>
  </p:notes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54" d="100"/>
          <a:sy n="54" d="100"/>
        </p:scale>
        <p:origin x="658" y="29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4DAF95-E5DF-40A6-B98F-13B469D5984B}" type="doc">
      <dgm:prSet loTypeId="urn:microsoft.com/office/officeart/2005/8/layout/default" loCatId="list" qsTypeId="urn:microsoft.com/office/officeart/2005/8/quickstyle/simple5" qsCatId="simple" csTypeId="urn:microsoft.com/office/officeart/2005/8/colors/accent1_4" csCatId="accent1" phldr="1"/>
      <dgm:spPr/>
      <dgm:t>
        <a:bodyPr/>
        <a:lstStyle/>
        <a:p>
          <a:endParaRPr lang="en-US"/>
        </a:p>
      </dgm:t>
    </dgm:pt>
    <dgm:pt modelId="{D6628906-9C4F-442E-93BF-885D69EFA51F}">
      <dgm:prSet phldrT="[Text]"/>
      <dgm:spPr/>
      <dgm:t>
        <a:bodyPr/>
        <a:lstStyle/>
        <a:p>
          <a:pPr algn="ctr"/>
          <a:r>
            <a:rPr lang="en-US" dirty="0" smtClean="0"/>
            <a:t>Tango</a:t>
          </a:r>
          <a:endParaRPr lang="en-US" dirty="0"/>
        </a:p>
      </dgm:t>
    </dgm:pt>
    <dgm:pt modelId="{A9733344-24B1-4EE6-9B03-788B35858784}" type="parTrans" cxnId="{F694599B-48A9-4200-82E4-0FEA007A8456}">
      <dgm:prSet/>
      <dgm:spPr/>
      <dgm:t>
        <a:bodyPr/>
        <a:lstStyle/>
        <a:p>
          <a:pPr algn="ctr"/>
          <a:endParaRPr lang="en-US"/>
        </a:p>
      </dgm:t>
    </dgm:pt>
    <dgm:pt modelId="{A837D158-9F55-41D3-BD2D-EBD04D12B078}" type="sibTrans" cxnId="{F694599B-48A9-4200-82E4-0FEA007A8456}">
      <dgm:prSet/>
      <dgm:spPr/>
      <dgm:t>
        <a:bodyPr/>
        <a:lstStyle/>
        <a:p>
          <a:pPr algn="ctr"/>
          <a:endParaRPr lang="en-US"/>
        </a:p>
      </dgm:t>
    </dgm:pt>
    <dgm:pt modelId="{1FB9689C-81A6-4DDD-9E62-4A3C34F68EF1}">
      <dgm:prSet phldrT="[Text]"/>
      <dgm:spPr/>
      <dgm:t>
        <a:bodyPr/>
        <a:lstStyle/>
        <a:p>
          <a:pPr algn="ctr"/>
          <a:r>
            <a:rPr lang="en-US" dirty="0" smtClean="0"/>
            <a:t>Passionate</a:t>
          </a:r>
          <a:endParaRPr lang="en-US" dirty="0"/>
        </a:p>
      </dgm:t>
    </dgm:pt>
    <dgm:pt modelId="{DB5F20A2-9F3C-4335-8D94-CC295C2C412C}" type="parTrans" cxnId="{B8EE13E8-D4F2-416B-A5EA-46AB9836A0C5}">
      <dgm:prSet/>
      <dgm:spPr/>
      <dgm:t>
        <a:bodyPr/>
        <a:lstStyle/>
        <a:p>
          <a:pPr algn="ctr"/>
          <a:endParaRPr lang="en-US"/>
        </a:p>
      </dgm:t>
    </dgm:pt>
    <dgm:pt modelId="{E44D0D3B-71DC-4FC8-BA9E-30BCB107573D}" type="sibTrans" cxnId="{B8EE13E8-D4F2-416B-A5EA-46AB9836A0C5}">
      <dgm:prSet/>
      <dgm:spPr/>
      <dgm:t>
        <a:bodyPr/>
        <a:lstStyle/>
        <a:p>
          <a:pPr algn="ctr"/>
          <a:endParaRPr lang="en-US"/>
        </a:p>
      </dgm:t>
    </dgm:pt>
    <dgm:pt modelId="{E57C5F77-615B-4D51-A7DD-DAD233C9EC96}">
      <dgm:prSet phldrT="[Text]"/>
      <dgm:spPr/>
      <dgm:t>
        <a:bodyPr/>
        <a:lstStyle/>
        <a:p>
          <a:pPr algn="ctr"/>
          <a:r>
            <a:rPr lang="en-US" dirty="0" smtClean="0"/>
            <a:t>Romantic</a:t>
          </a:r>
          <a:endParaRPr lang="en-US" dirty="0"/>
        </a:p>
      </dgm:t>
    </dgm:pt>
    <dgm:pt modelId="{B7D54F46-5B47-4987-BA58-2C77F7DA1974}" type="parTrans" cxnId="{B7FAB782-0666-4E3A-9FE3-D32B11BAD9DE}">
      <dgm:prSet/>
      <dgm:spPr/>
      <dgm:t>
        <a:bodyPr/>
        <a:lstStyle/>
        <a:p>
          <a:pPr algn="ctr"/>
          <a:endParaRPr lang="en-US"/>
        </a:p>
      </dgm:t>
    </dgm:pt>
    <dgm:pt modelId="{DDABDA5D-1874-47E5-9617-3B71B5F8FD93}" type="sibTrans" cxnId="{B7FAB782-0666-4E3A-9FE3-D32B11BAD9DE}">
      <dgm:prSet/>
      <dgm:spPr/>
      <dgm:t>
        <a:bodyPr/>
        <a:lstStyle/>
        <a:p>
          <a:pPr algn="ctr"/>
          <a:endParaRPr lang="en-US"/>
        </a:p>
      </dgm:t>
    </dgm:pt>
    <dgm:pt modelId="{F2772349-6BBB-4A06-AAC5-83DBB014B693}">
      <dgm:prSet phldrT="[Text]"/>
      <dgm:spPr/>
      <dgm:t>
        <a:bodyPr/>
        <a:lstStyle/>
        <a:p>
          <a:pPr algn="ctr"/>
          <a:r>
            <a:rPr lang="en-US" dirty="0" smtClean="0"/>
            <a:t>Emotional</a:t>
          </a:r>
          <a:endParaRPr lang="en-US" dirty="0"/>
        </a:p>
      </dgm:t>
    </dgm:pt>
    <dgm:pt modelId="{AEA96956-DB6E-45C7-A6F9-CA7DE8FFEFCC}" type="parTrans" cxnId="{399F6D98-967B-478E-AF21-F469EFC5F788}">
      <dgm:prSet/>
      <dgm:spPr/>
      <dgm:t>
        <a:bodyPr/>
        <a:lstStyle/>
        <a:p>
          <a:pPr algn="ctr"/>
          <a:endParaRPr lang="en-US"/>
        </a:p>
      </dgm:t>
    </dgm:pt>
    <dgm:pt modelId="{E3F72195-B52B-47BB-9A48-49D575609616}" type="sibTrans" cxnId="{399F6D98-967B-478E-AF21-F469EFC5F788}">
      <dgm:prSet/>
      <dgm:spPr/>
      <dgm:t>
        <a:bodyPr/>
        <a:lstStyle/>
        <a:p>
          <a:pPr algn="ctr"/>
          <a:endParaRPr lang="en-US"/>
        </a:p>
      </dgm:t>
    </dgm:pt>
    <dgm:pt modelId="{A0B2EEE9-A4EB-4336-9C3E-17DF1FF3BC94}">
      <dgm:prSet phldrT="[Text]"/>
      <dgm:spPr/>
      <dgm:t>
        <a:bodyPr/>
        <a:lstStyle/>
        <a:p>
          <a:pPr algn="ctr"/>
          <a:r>
            <a:rPr lang="en-US" dirty="0" smtClean="0"/>
            <a:t>Waltz</a:t>
          </a:r>
          <a:endParaRPr lang="en-US" dirty="0"/>
        </a:p>
      </dgm:t>
    </dgm:pt>
    <dgm:pt modelId="{7468B00E-95F4-42D1-A1E5-D9896E376BEF}" type="sibTrans" cxnId="{F21BB7B9-314D-4708-AEAE-3BEAFF1FF7EB}">
      <dgm:prSet/>
      <dgm:spPr/>
      <dgm:t>
        <a:bodyPr/>
        <a:lstStyle/>
        <a:p>
          <a:pPr algn="ctr"/>
          <a:endParaRPr lang="en-US"/>
        </a:p>
      </dgm:t>
    </dgm:pt>
    <dgm:pt modelId="{AC23F7C9-EF8D-49CD-9EC5-DA9B0211C5D5}" type="parTrans" cxnId="{F21BB7B9-314D-4708-AEAE-3BEAFF1FF7EB}">
      <dgm:prSet/>
      <dgm:spPr/>
      <dgm:t>
        <a:bodyPr/>
        <a:lstStyle/>
        <a:p>
          <a:pPr algn="ctr"/>
          <a:endParaRPr lang="en-US"/>
        </a:p>
      </dgm:t>
    </dgm:pt>
    <dgm:pt modelId="{01798D3D-65E3-41B0-9F2D-E152E943EAB8}">
      <dgm:prSet phldrT="[Text]"/>
      <dgm:spPr/>
      <dgm:t>
        <a:bodyPr/>
        <a:lstStyle/>
        <a:p>
          <a:pPr algn="ctr"/>
          <a:r>
            <a:rPr lang="en-US" dirty="0" smtClean="0"/>
            <a:t>Ballet</a:t>
          </a:r>
          <a:endParaRPr lang="en-US" dirty="0"/>
        </a:p>
      </dgm:t>
    </dgm:pt>
    <dgm:pt modelId="{D0B9C0C4-DC60-44A9-8CA4-771D549056FA}" type="sibTrans" cxnId="{758DD4EE-509C-40D8-9EF5-241BD024AA89}">
      <dgm:prSet/>
      <dgm:spPr/>
      <dgm:t>
        <a:bodyPr/>
        <a:lstStyle/>
        <a:p>
          <a:pPr algn="ctr"/>
          <a:endParaRPr lang="en-US"/>
        </a:p>
      </dgm:t>
    </dgm:pt>
    <dgm:pt modelId="{A7F0078E-03B7-4E6C-B492-980BF275A918}" type="parTrans" cxnId="{758DD4EE-509C-40D8-9EF5-241BD024AA89}">
      <dgm:prSet/>
      <dgm:spPr/>
      <dgm:t>
        <a:bodyPr/>
        <a:lstStyle/>
        <a:p>
          <a:pPr algn="ctr"/>
          <a:endParaRPr lang="en-US"/>
        </a:p>
      </dgm:t>
    </dgm:pt>
    <dgm:pt modelId="{D7E336D2-B02E-4AB0-A15B-5813B6DD0A10}">
      <dgm:prSet phldrT="[Text]"/>
      <dgm:spPr/>
      <dgm:t>
        <a:bodyPr/>
        <a:lstStyle/>
        <a:p>
          <a:pPr algn="ctr"/>
          <a:r>
            <a:rPr lang="en-US" dirty="0" smtClean="0"/>
            <a:t>Modern Dance</a:t>
          </a:r>
          <a:endParaRPr lang="en-US" dirty="0"/>
        </a:p>
      </dgm:t>
    </dgm:pt>
    <dgm:pt modelId="{D22BC7C4-8BE0-4447-AA94-FDAD436C5D00}" type="parTrans" cxnId="{98FB5DE1-0E3D-4D2E-BA70-4C67B0B321A5}">
      <dgm:prSet/>
      <dgm:spPr/>
      <dgm:t>
        <a:bodyPr/>
        <a:lstStyle/>
        <a:p>
          <a:pPr algn="ctr"/>
          <a:endParaRPr lang="en-US"/>
        </a:p>
      </dgm:t>
    </dgm:pt>
    <dgm:pt modelId="{1D7E4B2A-F2EE-4559-9037-81C1B19E196E}" type="sibTrans" cxnId="{98FB5DE1-0E3D-4D2E-BA70-4C67B0B321A5}">
      <dgm:prSet/>
      <dgm:spPr/>
      <dgm:t>
        <a:bodyPr/>
        <a:lstStyle/>
        <a:p>
          <a:pPr algn="ctr"/>
          <a:endParaRPr lang="en-US"/>
        </a:p>
      </dgm:t>
    </dgm:pt>
    <dgm:pt modelId="{1A3ED05A-4EE8-4CAF-8625-9B8BEED47D57}">
      <dgm:prSet phldrT="[Text]"/>
      <dgm:spPr/>
      <dgm:t>
        <a:bodyPr/>
        <a:lstStyle/>
        <a:p>
          <a:pPr algn="ctr"/>
          <a:r>
            <a:rPr lang="en-US" dirty="0" smtClean="0"/>
            <a:t>Informal</a:t>
          </a:r>
          <a:endParaRPr lang="en-US" dirty="0"/>
        </a:p>
      </dgm:t>
    </dgm:pt>
    <dgm:pt modelId="{7A387191-1F77-4033-96D1-34875ED1C9F0}" type="parTrans" cxnId="{128D3D6E-431B-4BA8-969C-5865BC38FB1B}">
      <dgm:prSet/>
      <dgm:spPr/>
      <dgm:t>
        <a:bodyPr/>
        <a:lstStyle/>
        <a:p>
          <a:pPr algn="ctr"/>
          <a:endParaRPr lang="en-US"/>
        </a:p>
      </dgm:t>
    </dgm:pt>
    <dgm:pt modelId="{01B6909E-B9AE-4604-A00A-03277CD72672}" type="sibTrans" cxnId="{128D3D6E-431B-4BA8-969C-5865BC38FB1B}">
      <dgm:prSet/>
      <dgm:spPr/>
      <dgm:t>
        <a:bodyPr/>
        <a:lstStyle/>
        <a:p>
          <a:pPr algn="ctr"/>
          <a:endParaRPr lang="en-US"/>
        </a:p>
      </dgm:t>
    </dgm:pt>
    <dgm:pt modelId="{73E21016-33F7-4EFC-8BA0-A7B92CCFF20E}" type="pres">
      <dgm:prSet presAssocID="{654DAF95-E5DF-40A6-B98F-13B469D5984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2162A3-C252-4984-A8E0-E8ACE3914383}" type="pres">
      <dgm:prSet presAssocID="{D6628906-9C4F-442E-93BF-885D69EFA51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B4DE96-042B-4441-BD19-164A87F91602}" type="pres">
      <dgm:prSet presAssocID="{A837D158-9F55-41D3-BD2D-EBD04D12B078}" presName="sibTrans" presStyleCnt="0"/>
      <dgm:spPr/>
      <dgm:t>
        <a:bodyPr/>
        <a:lstStyle/>
        <a:p>
          <a:endParaRPr lang="en-US"/>
        </a:p>
      </dgm:t>
    </dgm:pt>
    <dgm:pt modelId="{E16FD5D2-218B-42D5-A9A3-F7E90655C6D5}" type="pres">
      <dgm:prSet presAssocID="{A0B2EEE9-A4EB-4336-9C3E-17DF1FF3BC9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89F8D-9F04-49EC-88A2-BC1A36BB7FFE}" type="pres">
      <dgm:prSet presAssocID="{7468B00E-95F4-42D1-A1E5-D9896E376BEF}" presName="sibTrans" presStyleCnt="0"/>
      <dgm:spPr/>
      <dgm:t>
        <a:bodyPr/>
        <a:lstStyle/>
        <a:p>
          <a:endParaRPr lang="en-US"/>
        </a:p>
      </dgm:t>
    </dgm:pt>
    <dgm:pt modelId="{DF1B3A91-4E85-4E41-BC8C-F9CC18F6C705}" type="pres">
      <dgm:prSet presAssocID="{01798D3D-65E3-41B0-9F2D-E152E943EAB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75DA6D-1ABE-43C5-BE10-352D505D7C70}" type="pres">
      <dgm:prSet presAssocID="{D0B9C0C4-DC60-44A9-8CA4-771D549056FA}" presName="sibTrans" presStyleCnt="0"/>
      <dgm:spPr/>
      <dgm:t>
        <a:bodyPr/>
        <a:lstStyle/>
        <a:p>
          <a:endParaRPr lang="en-US"/>
        </a:p>
      </dgm:t>
    </dgm:pt>
    <dgm:pt modelId="{40700FF2-A919-4A88-AE71-E6DCE8435CD3}" type="pres">
      <dgm:prSet presAssocID="{D7E336D2-B02E-4AB0-A15B-5813B6DD0A10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8DD4EE-509C-40D8-9EF5-241BD024AA89}" srcId="{654DAF95-E5DF-40A6-B98F-13B469D5984B}" destId="{01798D3D-65E3-41B0-9F2D-E152E943EAB8}" srcOrd="2" destOrd="0" parTransId="{A7F0078E-03B7-4E6C-B492-980BF275A918}" sibTransId="{D0B9C0C4-DC60-44A9-8CA4-771D549056FA}"/>
    <dgm:cxn modelId="{08DDE270-3DFF-434E-973B-8753CD76E45A}" type="presOf" srcId="{1A3ED05A-4EE8-4CAF-8625-9B8BEED47D57}" destId="{40700FF2-A919-4A88-AE71-E6DCE8435CD3}" srcOrd="0" destOrd="1" presId="urn:microsoft.com/office/officeart/2005/8/layout/default"/>
    <dgm:cxn modelId="{A6281592-E503-4EE9-84BC-51136EEB325E}" type="presOf" srcId="{D7E336D2-B02E-4AB0-A15B-5813B6DD0A10}" destId="{40700FF2-A919-4A88-AE71-E6DCE8435CD3}" srcOrd="0" destOrd="0" presId="urn:microsoft.com/office/officeart/2005/8/layout/default"/>
    <dgm:cxn modelId="{C25D0BE0-BD57-45D0-9605-73DE9D3F5BB7}" type="presOf" srcId="{D6628906-9C4F-442E-93BF-885D69EFA51F}" destId="{682162A3-C252-4984-A8E0-E8ACE3914383}" srcOrd="0" destOrd="0" presId="urn:microsoft.com/office/officeart/2005/8/layout/default"/>
    <dgm:cxn modelId="{F21BB7B9-314D-4708-AEAE-3BEAFF1FF7EB}" srcId="{654DAF95-E5DF-40A6-B98F-13B469D5984B}" destId="{A0B2EEE9-A4EB-4336-9C3E-17DF1FF3BC94}" srcOrd="1" destOrd="0" parTransId="{AC23F7C9-EF8D-49CD-9EC5-DA9B0211C5D5}" sibTransId="{7468B00E-95F4-42D1-A1E5-D9896E376BEF}"/>
    <dgm:cxn modelId="{B8EE13E8-D4F2-416B-A5EA-46AB9836A0C5}" srcId="{D6628906-9C4F-442E-93BF-885D69EFA51F}" destId="{1FB9689C-81A6-4DDD-9E62-4A3C34F68EF1}" srcOrd="0" destOrd="0" parTransId="{DB5F20A2-9F3C-4335-8D94-CC295C2C412C}" sibTransId="{E44D0D3B-71DC-4FC8-BA9E-30BCB107573D}"/>
    <dgm:cxn modelId="{F694599B-48A9-4200-82E4-0FEA007A8456}" srcId="{654DAF95-E5DF-40A6-B98F-13B469D5984B}" destId="{D6628906-9C4F-442E-93BF-885D69EFA51F}" srcOrd="0" destOrd="0" parTransId="{A9733344-24B1-4EE6-9B03-788B35858784}" sibTransId="{A837D158-9F55-41D3-BD2D-EBD04D12B078}"/>
    <dgm:cxn modelId="{128D3D6E-431B-4BA8-969C-5865BC38FB1B}" srcId="{D7E336D2-B02E-4AB0-A15B-5813B6DD0A10}" destId="{1A3ED05A-4EE8-4CAF-8625-9B8BEED47D57}" srcOrd="0" destOrd="0" parTransId="{7A387191-1F77-4033-96D1-34875ED1C9F0}" sibTransId="{01B6909E-B9AE-4604-A00A-03277CD72672}"/>
    <dgm:cxn modelId="{A49827C9-C91B-442A-9826-8B7837E986E9}" type="presOf" srcId="{F2772349-6BBB-4A06-AAC5-83DBB014B693}" destId="{DF1B3A91-4E85-4E41-BC8C-F9CC18F6C705}" srcOrd="0" destOrd="1" presId="urn:microsoft.com/office/officeart/2005/8/layout/default"/>
    <dgm:cxn modelId="{399F6D98-967B-478E-AF21-F469EFC5F788}" srcId="{01798D3D-65E3-41B0-9F2D-E152E943EAB8}" destId="{F2772349-6BBB-4A06-AAC5-83DBB014B693}" srcOrd="0" destOrd="0" parTransId="{AEA96956-DB6E-45C7-A6F9-CA7DE8FFEFCC}" sibTransId="{E3F72195-B52B-47BB-9A48-49D575609616}"/>
    <dgm:cxn modelId="{4780ADD8-BB01-450C-8D47-BF3BF2B04928}" type="presOf" srcId="{01798D3D-65E3-41B0-9F2D-E152E943EAB8}" destId="{DF1B3A91-4E85-4E41-BC8C-F9CC18F6C705}" srcOrd="0" destOrd="0" presId="urn:microsoft.com/office/officeart/2005/8/layout/default"/>
    <dgm:cxn modelId="{B7FAB782-0666-4E3A-9FE3-D32B11BAD9DE}" srcId="{A0B2EEE9-A4EB-4336-9C3E-17DF1FF3BC94}" destId="{E57C5F77-615B-4D51-A7DD-DAD233C9EC96}" srcOrd="0" destOrd="0" parTransId="{B7D54F46-5B47-4987-BA58-2C77F7DA1974}" sibTransId="{DDABDA5D-1874-47E5-9617-3B71B5F8FD93}"/>
    <dgm:cxn modelId="{44272514-81C7-4010-88AF-A93B19CF8EED}" type="presOf" srcId="{654DAF95-E5DF-40A6-B98F-13B469D5984B}" destId="{73E21016-33F7-4EFC-8BA0-A7B92CCFF20E}" srcOrd="0" destOrd="0" presId="urn:microsoft.com/office/officeart/2005/8/layout/default"/>
    <dgm:cxn modelId="{941E8A7F-C1D5-4677-A74B-9060BFA5D350}" type="presOf" srcId="{A0B2EEE9-A4EB-4336-9C3E-17DF1FF3BC94}" destId="{E16FD5D2-218B-42D5-A9A3-F7E90655C6D5}" srcOrd="0" destOrd="0" presId="urn:microsoft.com/office/officeart/2005/8/layout/default"/>
    <dgm:cxn modelId="{AD5EE4FD-8A1C-489F-BBE3-0D648982D7D3}" type="presOf" srcId="{1FB9689C-81A6-4DDD-9E62-4A3C34F68EF1}" destId="{682162A3-C252-4984-A8E0-E8ACE3914383}" srcOrd="0" destOrd="1" presId="urn:microsoft.com/office/officeart/2005/8/layout/default"/>
    <dgm:cxn modelId="{B559BC2F-26EC-4119-BD3D-1DB70B0BB4C2}" type="presOf" srcId="{E57C5F77-615B-4D51-A7DD-DAD233C9EC96}" destId="{E16FD5D2-218B-42D5-A9A3-F7E90655C6D5}" srcOrd="0" destOrd="1" presId="urn:microsoft.com/office/officeart/2005/8/layout/default"/>
    <dgm:cxn modelId="{98FB5DE1-0E3D-4D2E-BA70-4C67B0B321A5}" srcId="{654DAF95-E5DF-40A6-B98F-13B469D5984B}" destId="{D7E336D2-B02E-4AB0-A15B-5813B6DD0A10}" srcOrd="3" destOrd="0" parTransId="{D22BC7C4-8BE0-4447-AA94-FDAD436C5D00}" sibTransId="{1D7E4B2A-F2EE-4559-9037-81C1B19E196E}"/>
    <dgm:cxn modelId="{FE9FF0E6-AF6E-445D-88CA-D12E98206CF7}" type="presParOf" srcId="{73E21016-33F7-4EFC-8BA0-A7B92CCFF20E}" destId="{682162A3-C252-4984-A8E0-E8ACE3914383}" srcOrd="0" destOrd="0" presId="urn:microsoft.com/office/officeart/2005/8/layout/default"/>
    <dgm:cxn modelId="{82E82476-F0AE-441A-947D-AB555C55994A}" type="presParOf" srcId="{73E21016-33F7-4EFC-8BA0-A7B92CCFF20E}" destId="{16B4DE96-042B-4441-BD19-164A87F91602}" srcOrd="1" destOrd="0" presId="urn:microsoft.com/office/officeart/2005/8/layout/default"/>
    <dgm:cxn modelId="{494EC491-32F8-48A4-93CE-E4A5C100D1F6}" type="presParOf" srcId="{73E21016-33F7-4EFC-8BA0-A7B92CCFF20E}" destId="{E16FD5D2-218B-42D5-A9A3-F7E90655C6D5}" srcOrd="2" destOrd="0" presId="urn:microsoft.com/office/officeart/2005/8/layout/default"/>
    <dgm:cxn modelId="{5692BB26-07A9-4C72-BECD-AC2F3A9E4435}" type="presParOf" srcId="{73E21016-33F7-4EFC-8BA0-A7B92CCFF20E}" destId="{A8889F8D-9F04-49EC-88A2-BC1A36BB7FFE}" srcOrd="3" destOrd="0" presId="urn:microsoft.com/office/officeart/2005/8/layout/default"/>
    <dgm:cxn modelId="{D3ACBA40-7A75-4C33-9953-73847EFA0123}" type="presParOf" srcId="{73E21016-33F7-4EFC-8BA0-A7B92CCFF20E}" destId="{DF1B3A91-4E85-4E41-BC8C-F9CC18F6C705}" srcOrd="4" destOrd="0" presId="urn:microsoft.com/office/officeart/2005/8/layout/default"/>
    <dgm:cxn modelId="{DAE9CF7A-5053-4F16-95DA-DB6DF433837F}" type="presParOf" srcId="{73E21016-33F7-4EFC-8BA0-A7B92CCFF20E}" destId="{1675DA6D-1ABE-43C5-BE10-352D505D7C70}" srcOrd="5" destOrd="0" presId="urn:microsoft.com/office/officeart/2005/8/layout/default"/>
    <dgm:cxn modelId="{E787BFA1-43E8-4DA0-A32F-703E491F980D}" type="presParOf" srcId="{73E21016-33F7-4EFC-8BA0-A7B92CCFF20E}" destId="{40700FF2-A919-4A88-AE71-E6DCE8435CD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2162A3-C252-4984-A8E0-E8ACE3914383}">
      <dsp:nvSpPr>
        <dsp:cNvPr id="0" name=""/>
        <dsp:cNvSpPr/>
      </dsp:nvSpPr>
      <dsp:spPr>
        <a:xfrm>
          <a:off x="384024" y="58"/>
          <a:ext cx="4024833" cy="24149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Tango</a:t>
          </a:r>
          <a:endParaRPr lang="en-US" sz="4700" kern="1200" dirty="0"/>
        </a:p>
        <a:p>
          <a:pPr marL="285750" lvl="1" indent="-285750" algn="ctr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Passionate</a:t>
          </a:r>
          <a:endParaRPr lang="en-US" sz="3700" kern="1200" dirty="0"/>
        </a:p>
      </dsp:txBody>
      <dsp:txXfrm>
        <a:off x="384024" y="58"/>
        <a:ext cx="4024833" cy="2414900"/>
      </dsp:txXfrm>
    </dsp:sp>
    <dsp:sp modelId="{E16FD5D2-218B-42D5-A9A3-F7E90655C6D5}">
      <dsp:nvSpPr>
        <dsp:cNvPr id="0" name=""/>
        <dsp:cNvSpPr/>
      </dsp:nvSpPr>
      <dsp:spPr>
        <a:xfrm>
          <a:off x="4811341" y="58"/>
          <a:ext cx="4024833" cy="24149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88761"/>
                <a:satOff val="-7116"/>
                <a:lumOff val="218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88761"/>
                <a:satOff val="-7116"/>
                <a:lumOff val="218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88761"/>
                <a:satOff val="-7116"/>
                <a:lumOff val="218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Waltz</a:t>
          </a:r>
          <a:endParaRPr lang="en-US" sz="4700" kern="1200" dirty="0"/>
        </a:p>
        <a:p>
          <a:pPr marL="285750" lvl="1" indent="-285750" algn="ctr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Romantic</a:t>
          </a:r>
          <a:endParaRPr lang="en-US" sz="3700" kern="1200" dirty="0"/>
        </a:p>
      </dsp:txBody>
      <dsp:txXfrm>
        <a:off x="4811341" y="58"/>
        <a:ext cx="4024833" cy="2414900"/>
      </dsp:txXfrm>
    </dsp:sp>
    <dsp:sp modelId="{DF1B3A91-4E85-4E41-BC8C-F9CC18F6C705}">
      <dsp:nvSpPr>
        <dsp:cNvPr id="0" name=""/>
        <dsp:cNvSpPr/>
      </dsp:nvSpPr>
      <dsp:spPr>
        <a:xfrm>
          <a:off x="384024" y="2817441"/>
          <a:ext cx="4024833" cy="24149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177523"/>
                <a:satOff val="-14232"/>
                <a:lumOff val="436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177523"/>
                <a:satOff val="-14232"/>
                <a:lumOff val="436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177523"/>
                <a:satOff val="-14232"/>
                <a:lumOff val="436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Ballet</a:t>
          </a:r>
          <a:endParaRPr lang="en-US" sz="4700" kern="1200" dirty="0"/>
        </a:p>
        <a:p>
          <a:pPr marL="285750" lvl="1" indent="-285750" algn="ctr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Emotional</a:t>
          </a:r>
          <a:endParaRPr lang="en-US" sz="3700" kern="1200" dirty="0"/>
        </a:p>
      </dsp:txBody>
      <dsp:txXfrm>
        <a:off x="384024" y="2817441"/>
        <a:ext cx="4024833" cy="2414900"/>
      </dsp:txXfrm>
    </dsp:sp>
    <dsp:sp modelId="{40700FF2-A919-4A88-AE71-E6DCE8435CD3}">
      <dsp:nvSpPr>
        <dsp:cNvPr id="0" name=""/>
        <dsp:cNvSpPr/>
      </dsp:nvSpPr>
      <dsp:spPr>
        <a:xfrm>
          <a:off x="4811341" y="2817441"/>
          <a:ext cx="4024833" cy="2414900"/>
        </a:xfrm>
        <a:prstGeom prst="rect">
          <a:avLst/>
        </a:prstGeom>
        <a:gradFill rotWithShape="0">
          <a:gsLst>
            <a:gs pos="0">
              <a:schemeClr val="accent1">
                <a:shade val="50000"/>
                <a:hueOff val="88761"/>
                <a:satOff val="-7116"/>
                <a:lumOff val="21827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50000"/>
                <a:hueOff val="88761"/>
                <a:satOff val="-7116"/>
                <a:lumOff val="21827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50000"/>
                <a:hueOff val="88761"/>
                <a:satOff val="-7116"/>
                <a:lumOff val="21827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t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Modern Dance</a:t>
          </a:r>
          <a:endParaRPr lang="en-US" sz="4700" kern="1200" dirty="0"/>
        </a:p>
        <a:p>
          <a:pPr marL="285750" lvl="1" indent="-285750" algn="ctr" defTabSz="1644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700" kern="1200" dirty="0" smtClean="0"/>
            <a:t>Informal</a:t>
          </a:r>
          <a:endParaRPr lang="en-US" sz="3700" kern="1200" dirty="0"/>
        </a:p>
      </dsp:txBody>
      <dsp:txXfrm>
        <a:off x="4811341" y="2817441"/>
        <a:ext cx="4024833" cy="24149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69AA1-8B78-4894-9048-FCF0394E6953}" type="datetimeFigureOut">
              <a:rPr lang="en-US" smtClean="0"/>
              <a:pPr/>
              <a:t>1/16/2016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3995B-1B56-422F-BB06-877DDCAFF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CFE2-92AE-4892-91FB-4DE3A574B426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95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523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47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499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46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hf hdr="0" ft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0AD49-1485-4CF6-84F9-289E8A23A79A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8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816-B0AE-4AC7-9350-9783D4F6C78C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96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B7EF9-3CF9-40BC-BC7D-E1A866A05216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3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1F20-6BEA-4996-AA8D-C7BB1BB20E73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0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8D96-383B-4AE7-B546-588B3D1B5978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5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E2509-002E-4A41-9D81-7342377E7FDB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1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98DC-517C-46D7-A51F-F468B39E38AE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1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9C71C-B879-4A26-AB1A-B9AB2CF32F23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2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224BC-2478-4015-B4D7-2A581A16C500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5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E8D0-93CD-40E8-9890-FD5FB647F227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19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11CDB-C5D5-40A6-99F8-ADE221392160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9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276CE4DF-C929-4A03-8681-5060FAB9ADF1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1F65E082-6B08-4ACE-81C6-20C55AAEB1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623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5867400"/>
            <a:ext cx="9144000" cy="1641490"/>
          </a:xfrm>
        </p:spPr>
        <p:txBody>
          <a:bodyPr>
            <a:normAutofit/>
            <a:scene3d>
              <a:camera prst="perspectiveRelaxedModerately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latin typeface="Cambria"/>
              </a:rPr>
              <a:t>Stephanie’s </a:t>
            </a:r>
            <a:r>
              <a:rPr lang="en-US" sz="5400" dirty="0" err="1" smtClean="0">
                <a:solidFill>
                  <a:srgbClr val="FFFF00"/>
                </a:solidFill>
                <a:latin typeface="Cambria"/>
              </a:rPr>
              <a:t>Leftfoot</a:t>
            </a:r>
            <a:r>
              <a:rPr lang="en-US" sz="5400" dirty="0" smtClean="0">
                <a:solidFill>
                  <a:srgbClr val="FFFF00"/>
                </a:solidFill>
                <a:latin typeface="Cambria"/>
              </a:rPr>
              <a:t> Dance Studio</a:t>
            </a:r>
            <a:endParaRPr lang="en-US" sz="5400" dirty="0">
              <a:solidFill>
                <a:srgbClr val="FFFF00"/>
              </a:solidFill>
              <a:latin typeface="Cambria"/>
            </a:endParaRPr>
          </a:p>
        </p:txBody>
      </p:sp>
    </p:spTree>
    <p:extLst>
      <p:ext uri="{BB962C8B-B14F-4D97-AF65-F5344CB8AC3E}">
        <p14:creationId xmlns:p14="http://schemas.microsoft.com/office/powerpoint/2010/main" val="109723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accent1"/>
                </a:solidFill>
                <a:latin typeface="Cambria"/>
              </a:rPr>
              <a:t>Classes</a:t>
            </a:r>
            <a:endParaRPr lang="en-US" kern="1200" baseline="0" dirty="0" smtClean="0">
              <a:solidFill>
                <a:schemeClr val="accent1"/>
              </a:solidFill>
              <a:latin typeface="Cambria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47D259-99FF-4065-9778-6A476D9169AD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874257626"/>
              </p:ext>
            </p:extLst>
          </p:nvPr>
        </p:nvGraphicFramePr>
        <p:xfrm>
          <a:off x="1495425" y="1412082"/>
          <a:ext cx="92202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kern="1200" baseline="0" dirty="0" smtClean="0">
                <a:solidFill>
                  <a:schemeClr val="accent1"/>
                </a:solidFill>
                <a:latin typeface="Cambria"/>
              </a:rPr>
              <a:t>Ballet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kern="1200" baseline="0" smtClean="0">
                <a:solidFill>
                  <a:srgbClr val="000000"/>
                </a:solidFill>
                <a:latin typeface="Cambria"/>
              </a:rPr>
              <a:t>Began in 16</a:t>
            </a:r>
            <a:r>
              <a:rPr lang="en-US" kern="1200" baseline="30000" smtClean="0">
                <a:solidFill>
                  <a:srgbClr val="000000"/>
                </a:solidFill>
                <a:latin typeface="Cambria"/>
              </a:rPr>
              <a:t>th</a:t>
            </a:r>
            <a:r>
              <a:rPr lang="en-US" kern="1200" baseline="0" smtClean="0">
                <a:solidFill>
                  <a:srgbClr val="000000"/>
                </a:solidFill>
                <a:latin typeface="Cambria"/>
              </a:rPr>
              <a:t> century Italy</a:t>
            </a:r>
          </a:p>
          <a:p>
            <a:r>
              <a:rPr lang="en-US" kern="1200" baseline="0" smtClean="0">
                <a:solidFill>
                  <a:srgbClr val="000000"/>
                </a:solidFill>
                <a:latin typeface="Cambria"/>
              </a:rPr>
              <a:t>Pointe shoes</a:t>
            </a:r>
          </a:p>
          <a:p>
            <a:pPr lvl="1"/>
            <a:r>
              <a:rPr lang="en-US" kern="1200" baseline="0" smtClean="0">
                <a:solidFill>
                  <a:srgbClr val="000000"/>
                </a:solidFill>
                <a:latin typeface="Cambria"/>
              </a:rPr>
              <a:t>Allow ballerinas to dance on toes</a:t>
            </a:r>
          </a:p>
          <a:p>
            <a:r>
              <a:rPr lang="en-US" kern="1200" baseline="0" smtClean="0">
                <a:solidFill>
                  <a:srgbClr val="000000"/>
                </a:solidFill>
                <a:latin typeface="Cambria"/>
              </a:rPr>
              <a:t>Movement focused upward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BF12-B21E-4D4E-A6CE-19AF7A6991E8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277530"/>
            <a:ext cx="5334000" cy="5580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kern="1200" baseline="0" dirty="0" smtClean="0">
                <a:solidFill>
                  <a:schemeClr val="accent1"/>
                </a:solidFill>
                <a:latin typeface="Cambria"/>
              </a:rPr>
              <a:t>Modern Dance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kern="1200" baseline="0" dirty="0" smtClean="0">
                <a:solidFill>
                  <a:srgbClr val="000000"/>
                </a:solidFill>
                <a:latin typeface="Cambria"/>
              </a:rPr>
              <a:t>Projects realism and informality</a:t>
            </a:r>
          </a:p>
          <a:p>
            <a:r>
              <a:rPr lang="en-US" kern="1200" baseline="0" dirty="0" smtClean="0">
                <a:solidFill>
                  <a:srgbClr val="000000"/>
                </a:solidFill>
                <a:latin typeface="Cambria"/>
              </a:rPr>
              <a:t>Began in 20</a:t>
            </a:r>
            <a:r>
              <a:rPr lang="en-US" kern="1200" baseline="30000" dirty="0" smtClean="0">
                <a:solidFill>
                  <a:srgbClr val="000000"/>
                </a:solidFill>
                <a:latin typeface="Cambria"/>
              </a:rPr>
              <a:t>th</a:t>
            </a:r>
            <a:r>
              <a:rPr lang="en-US" kern="1200" baseline="0" dirty="0" smtClean="0">
                <a:solidFill>
                  <a:srgbClr val="000000"/>
                </a:solidFill>
                <a:latin typeface="Cambria"/>
              </a:rPr>
              <a:t> century</a:t>
            </a:r>
          </a:p>
          <a:p>
            <a:r>
              <a:rPr lang="en-US" kern="1200" baseline="0" dirty="0" smtClean="0">
                <a:solidFill>
                  <a:srgbClr val="000000"/>
                </a:solidFill>
                <a:latin typeface="Cambria"/>
              </a:rPr>
              <a:t>Rejects ballet traditions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5A38B-C4C3-4CA6-B080-87E416097933}" type="datetime1">
              <a:rPr lang="en-US" smtClean="0"/>
              <a:pPr/>
              <a:t>1/16/2016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5E082-6B08-4ACE-81C6-20C55AAEB15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350" y="2362200"/>
            <a:ext cx="6286499" cy="4190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101</TotalTime>
  <Words>50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</vt:lpstr>
      <vt:lpstr>Corbel</vt:lpstr>
      <vt:lpstr>Depth</vt:lpstr>
      <vt:lpstr>Stephanie’s Leftfoot Dance Studio</vt:lpstr>
      <vt:lpstr>Classes</vt:lpstr>
      <vt:lpstr>Ballet</vt:lpstr>
      <vt:lpstr>Modern Dance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World of Dance</dc:title>
  <dc:subject>CIS 101, Section 4</dc:subject>
  <dc:creator>Student Name</dc:creator>
  <cp:keywords>dancing, ballet, modern dance</cp:keywords>
  <cp:lastModifiedBy>Student Name</cp:lastModifiedBy>
  <cp:revision>17</cp:revision>
  <dcterms:created xsi:type="dcterms:W3CDTF">2007-01-30T11:06:55Z</dcterms:created>
  <dcterms:modified xsi:type="dcterms:W3CDTF">2016-01-16T14:50:57Z</dcterms:modified>
</cp:coreProperties>
</file>