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6" r:id="rId2"/>
  </p:sldMasterIdLst>
  <p:notesMasterIdLst>
    <p:notesMasterId r:id="rId6"/>
  </p:notesMasterIdLst>
  <p:handoutMasterIdLst>
    <p:handoutMasterId r:id="rId7"/>
  </p:handoutMasterIdLst>
  <p:sldIdLst>
    <p:sldId id="272" r:id="rId3"/>
    <p:sldId id="265" r:id="rId4"/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1" autoAdjust="0"/>
    <p:restoredTop sz="94050" autoAdjust="0"/>
  </p:normalViewPr>
  <p:slideViewPr>
    <p:cSldViewPr snapToGrid="0">
      <p:cViewPr varScale="1">
        <p:scale>
          <a:sx n="54" d="100"/>
          <a:sy n="54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724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Total Fish Caught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597331271307187"/>
          <c:y val="0.1239353066977739"/>
          <c:w val="0.84288739561957438"/>
          <c:h val="0.69912097793331385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3 Years Ago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March - June</c:v>
                </c:pt>
                <c:pt idx="1">
                  <c:v>July - October</c:v>
                </c:pt>
                <c:pt idx="2">
                  <c:v>Nov. - Feb.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200</c:v>
                </c:pt>
                <c:pt idx="1">
                  <c:v>225</c:v>
                </c:pt>
                <c:pt idx="2">
                  <c:v>200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387-4D7C-95DD-7D97B556F6D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 Years Ago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March - June</c:v>
                </c:pt>
                <c:pt idx="1">
                  <c:v>July - October</c:v>
                </c:pt>
                <c:pt idx="2">
                  <c:v>Nov. - Feb.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232</c:v>
                </c:pt>
                <c:pt idx="1">
                  <c:v>133</c:v>
                </c:pt>
                <c:pt idx="2">
                  <c:v>177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387-4D7C-95DD-7D97B556F6D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Last Year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March - June</c:v>
                </c:pt>
                <c:pt idx="1">
                  <c:v>July - October</c:v>
                </c:pt>
                <c:pt idx="2">
                  <c:v>Nov. - Feb.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222</c:v>
                </c:pt>
                <c:pt idx="1">
                  <c:v>288</c:v>
                </c:pt>
                <c:pt idx="2">
                  <c:v>144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387-4D7C-95DD-7D97B556F6D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89096032"/>
        <c:axId val="389098000"/>
      </c:lineChart>
      <c:catAx>
        <c:axId val="389096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098000"/>
        <c:crosses val="autoZero"/>
        <c:auto val="1"/>
        <c:lblAlgn val="ctr"/>
        <c:lblOffset val="100"/>
        <c:noMultiLvlLbl val="0"/>
      </c:catAx>
      <c:valAx>
        <c:axId val="38909800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Fish caught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389096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ABAFA-9D90-4B6C-95A1-503043E46FAB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C7757-6264-420F-9201-02E9A21CB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9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5EB1F-8DE4-48C3-A804-A05846A4049F}" type="datetimeFigureOut">
              <a:rPr lang="en-US" smtClean="0"/>
              <a:t>12/4/2015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115C9-E24C-4512-AA8B-319BB49F7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62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115C9-E24C-4512-AA8B-319BB49F77B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54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115C9-E24C-4512-AA8B-319BB49F77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77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115C9-E24C-4512-AA8B-319BB49F77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40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12192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87A-18E6-48AA-9D92-80943963D244}" type="datetime1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007889"/>
            <a:ext cx="10363200" cy="1470025"/>
          </a:xfrm>
        </p:spPr>
        <p:txBody>
          <a:bodyPr/>
          <a:lstStyle>
            <a:lvl1pPr algn="ctr">
              <a:defRPr sz="44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35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6081-38D3-44C7-9606-9636204DDB22}" type="datetime1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67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B57C9-4D32-4A12-87A5-B6A3F54886E8}" type="datetime1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3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BF19A-8B9D-4BAF-B3CF-581ABC5A76B0}" type="datetime1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812800" y="1600200"/>
            <a:ext cx="10566400" cy="4114800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buClr>
                <a:schemeClr val="bg1"/>
              </a:buClr>
              <a:defRPr>
                <a:solidFill>
                  <a:schemeClr val="bg1"/>
                </a:solidFill>
              </a:defRPr>
            </a:lvl8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05664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59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ECE62-A67C-45C0-9A46-677D00669FB0}" type="datetime1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1" y="3462339"/>
            <a:ext cx="10513484" cy="1500187"/>
          </a:xfrm>
        </p:spPr>
        <p:txBody>
          <a:bodyPr anchor="b">
            <a:normAutofit/>
          </a:bodyPr>
          <a:lstStyle>
            <a:lvl1pPr marL="0" indent="0">
              <a:buNone/>
              <a:defRPr sz="2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1" y="4962526"/>
            <a:ext cx="10513484" cy="1362075"/>
          </a:xfrm>
        </p:spPr>
        <p:txBody>
          <a:bodyPr anchor="t"/>
          <a:lstStyle>
            <a:lvl1pPr algn="l">
              <a:defRPr sz="4000" b="1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57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195DB-4000-4703-B016-8AAC7B01BD58}" type="datetime1">
              <a:rPr lang="en-US" smtClean="0"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400800" y="1600200"/>
            <a:ext cx="49784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812800" y="1600200"/>
            <a:ext cx="49784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05664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1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61694-1DBA-4F6B-894E-09E8A1C80EAE}" type="datetime1">
              <a:rPr lang="en-US" smtClean="0"/>
              <a:t>12/4/2015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812800" y="2209800"/>
            <a:ext cx="4978400" cy="35052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400800" y="2209800"/>
            <a:ext cx="4978400" cy="35052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1600200"/>
            <a:ext cx="4978400" cy="574675"/>
          </a:xfrm>
        </p:spPr>
        <p:txBody>
          <a:bodyPr anchor="b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1600200"/>
            <a:ext cx="4978400" cy="574675"/>
          </a:xfrm>
        </p:spPr>
        <p:txBody>
          <a:bodyPr anchor="b">
            <a:noAutofit/>
          </a:bodyPr>
          <a:lstStyle>
            <a:lvl1pPr marL="0" indent="0">
              <a:buNone/>
              <a:defRPr sz="24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0566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747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105AF-90CA-4509-A852-0BAE918A28C0}" type="datetime1">
              <a:rPr lang="en-US" smtClean="0"/>
              <a:t>12/4/2015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0566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30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E3FCD-E86B-47AE-817A-4894806549CD}" type="datetime1">
              <a:rPr lang="en-US" smtClean="0"/>
              <a:t>12/4/2015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43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7D0C-1E6A-45B9-BF68-5FFFA446EB57}" type="datetime1">
              <a:rPr lang="en-US" smtClean="0"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5283200" y="1447800"/>
            <a:ext cx="6197600" cy="4267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6864" y="2547892"/>
            <a:ext cx="39624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1447800"/>
            <a:ext cx="3962400" cy="1097280"/>
          </a:xfrm>
        </p:spPr>
        <p:txBody>
          <a:bodyPr anchor="b"/>
          <a:lstStyle>
            <a:lvl1pPr algn="l">
              <a:defRPr sz="2600" b="1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80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8297-6837-4539-BE78-C255461E3518}" type="datetime1">
              <a:rPr lang="en-US" smtClean="0"/>
              <a:t>12/4/2015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301232" y="1539240"/>
            <a:ext cx="4431538" cy="327279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547891"/>
            <a:ext cx="39624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447800"/>
            <a:ext cx="3962400" cy="1097280"/>
          </a:xfrm>
        </p:spPr>
        <p:txBody>
          <a:bodyPr anchor="b"/>
          <a:lstStyle>
            <a:lvl1pPr algn="l">
              <a:defRPr sz="2600" b="1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83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50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0" y="6356351"/>
            <a:ext cx="203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bg1"/>
                </a:solidFill>
              </a:defRPr>
            </a:lvl1pPr>
          </a:lstStyle>
          <a:p>
            <a:fld id="{18193A29-9700-485D-8CFB-D5ABAF026ECB}" type="datetime1">
              <a:rPr lang="en-US" smtClean="0"/>
              <a:t>12/4/2015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28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58400" y="6356351"/>
            <a:ext cx="132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1600201"/>
            <a:ext cx="10566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2800" y="274638"/>
            <a:ext cx="10566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697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 cap="all" spc="50" baseline="0">
          <a:solidFill>
            <a:schemeClr val="tx2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2000" kern="1200" spc="30" baseline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2000" kern="1200" spc="30" baseline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2000" kern="1200" spc="30" baseline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2000" kern="1200" spc="30" baseline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2000" kern="1200" spc="30" baseline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bg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bg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93575232"/>
              </p:ext>
            </p:extLst>
          </p:nvPr>
        </p:nvGraphicFramePr>
        <p:xfrm>
          <a:off x="1337480" y="2442950"/>
          <a:ext cx="5925469" cy="3500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2177577" y="629480"/>
            <a:ext cx="7539630" cy="626113"/>
          </a:xfrm>
        </p:spPr>
        <p:txBody>
          <a:bodyPr>
            <a:prstTxWarp prst="textWave1">
              <a:avLst/>
            </a:prstTxWarp>
          </a:bodyPr>
          <a:lstStyle/>
          <a:p>
            <a:pPr algn="ctr"/>
            <a:r>
              <a:rPr lang="en-US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Total Fish Caught</a:t>
            </a:r>
            <a:endParaRPr lang="en-US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0041" y="3415897"/>
            <a:ext cx="4000309" cy="270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303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497" y="2224586"/>
            <a:ext cx="3380533" cy="2281859"/>
          </a:xfrm>
          <a:prstGeom prst="rect">
            <a:avLst/>
          </a:prstGeom>
        </p:spPr>
      </p:pic>
      <p:sp>
        <p:nvSpPr>
          <p:cNvPr id="5" name="Title 12"/>
          <p:cNvSpPr txBox="1">
            <a:spLocks/>
          </p:cNvSpPr>
          <p:nvPr/>
        </p:nvSpPr>
        <p:spPr>
          <a:xfrm>
            <a:off x="2155587" y="501072"/>
            <a:ext cx="7861869" cy="611751"/>
          </a:xfrm>
          <a:prstGeom prst="rect">
            <a:avLst/>
          </a:prstGeom>
        </p:spPr>
        <p:txBody>
          <a:bodyPr vert="horz" lIns="91440" tIns="45720" rIns="91440" bIns="45720" numCol="1" rtlCol="0" anchor="b" anchorCtr="0">
            <a:prstTxWarp prst="textWave1">
              <a:avLst/>
            </a:prstTxWarp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all" spc="50" baseline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Best Fishing Times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</a:rPr>
              <a:t>When fish are naturally most active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</a:rPr>
              <a:t>During a full moon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1"/>
                </a:solidFill>
              </a:rPr>
              <a:t>A</a:t>
            </a:r>
            <a:r>
              <a:rPr lang="en-US" b="1" dirty="0" smtClean="0">
                <a:solidFill>
                  <a:schemeClr val="tx1"/>
                </a:solidFill>
              </a:rPr>
              <a:t>fter sunrise and before sundown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</a:rPr>
              <a:t>One hour before and after tide changes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</a:rPr>
              <a:t>When barometer is on the rise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</a:rPr>
              <a:t>When water is still or slightly rippled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b="1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43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1074571" y="1818564"/>
            <a:ext cx="4978400" cy="4114800"/>
          </a:xfrm>
        </p:spPr>
        <p:txBody>
          <a:bodyPr/>
          <a:lstStyle/>
          <a:p>
            <a:r>
              <a:rPr lang="en-US" dirty="0" smtClean="0"/>
              <a:t>Fat-bodied</a:t>
            </a:r>
          </a:p>
          <a:p>
            <a:pPr lvl="1"/>
            <a:r>
              <a:rPr lang="en-US" dirty="0" smtClean="0"/>
              <a:t>Length x girth x girth</a:t>
            </a:r>
          </a:p>
          <a:p>
            <a:pPr lvl="1"/>
            <a:r>
              <a:rPr lang="en-US" dirty="0" smtClean="0"/>
              <a:t>Divide by 800</a:t>
            </a:r>
          </a:p>
          <a:p>
            <a:r>
              <a:rPr lang="en-US" dirty="0" smtClean="0"/>
              <a:t>Slender</a:t>
            </a:r>
          </a:p>
          <a:p>
            <a:pPr lvl="1"/>
            <a:r>
              <a:rPr lang="en-US" dirty="0" smtClean="0"/>
              <a:t>Length x girth x girth</a:t>
            </a:r>
          </a:p>
          <a:p>
            <a:pPr lvl="1"/>
            <a:r>
              <a:rPr lang="en-US" dirty="0" smtClean="0"/>
              <a:t>Divide by 900</a:t>
            </a:r>
          </a:p>
          <a:p>
            <a:r>
              <a:rPr lang="en-US" dirty="0" smtClean="0"/>
              <a:t>Estimated weight</a:t>
            </a:r>
          </a:p>
          <a:p>
            <a:pPr lvl="1"/>
            <a:r>
              <a:rPr lang="en-US" dirty="0" smtClean="0"/>
              <a:t>20 x 12 x 12 = 2,880</a:t>
            </a:r>
          </a:p>
          <a:p>
            <a:pPr lvl="1"/>
            <a:r>
              <a:rPr lang="en-US" dirty="0" smtClean="0"/>
              <a:t>2,880 / 800 = 3.6 pounds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869" y="2066102"/>
            <a:ext cx="5063172" cy="2025269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6591869" y="4142628"/>
            <a:ext cx="5063172" cy="0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Left Arrow Callout 17"/>
          <p:cNvSpPr/>
          <p:nvPr/>
        </p:nvSpPr>
        <p:spPr>
          <a:xfrm>
            <a:off x="8621212" y="2707480"/>
            <a:ext cx="1119116" cy="684631"/>
          </a:xfrm>
          <a:prstGeom prst="lef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Girth 12”</a:t>
            </a:r>
            <a:endParaRPr lang="en-US" dirty="0"/>
          </a:p>
        </p:txBody>
      </p:sp>
      <p:sp>
        <p:nvSpPr>
          <p:cNvPr id="19" name="Up Arrow Callout 18"/>
          <p:cNvSpPr/>
          <p:nvPr/>
        </p:nvSpPr>
        <p:spPr>
          <a:xfrm>
            <a:off x="7996831" y="4266695"/>
            <a:ext cx="2047922" cy="709684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Length 20”</a:t>
            </a:r>
            <a:endParaRPr lang="en-US" dirty="0"/>
          </a:p>
        </p:txBody>
      </p:sp>
      <p:sp>
        <p:nvSpPr>
          <p:cNvPr id="6" name="Curved Right Arrow 5"/>
          <p:cNvSpPr/>
          <p:nvPr/>
        </p:nvSpPr>
        <p:spPr>
          <a:xfrm>
            <a:off x="7965920" y="2304246"/>
            <a:ext cx="655292" cy="1409625"/>
          </a:xfrm>
          <a:prstGeom prst="curvedRightArrow">
            <a:avLst>
              <a:gd name="adj1" fmla="val 25000"/>
              <a:gd name="adj2" fmla="val 50000"/>
              <a:gd name="adj3" fmla="val 35092"/>
            </a:avLst>
          </a:prstGeom>
          <a:solidFill>
            <a:schemeClr val="accent2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itle 12"/>
          <p:cNvSpPr txBox="1">
            <a:spLocks/>
          </p:cNvSpPr>
          <p:nvPr/>
        </p:nvSpPr>
        <p:spPr>
          <a:xfrm>
            <a:off x="2155587" y="501072"/>
            <a:ext cx="7861869" cy="611751"/>
          </a:xfrm>
          <a:prstGeom prst="rect">
            <a:avLst/>
          </a:prstGeom>
        </p:spPr>
        <p:txBody>
          <a:bodyPr vert="horz" lIns="91440" tIns="45720" rIns="91440" bIns="45720" numCol="1" rtlCol="0" anchor="b" anchorCtr="0">
            <a:prstTxWarp prst="textWave1">
              <a:avLst/>
            </a:prstTxWarp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 cap="all" spc="50" baseline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Estimating the Weight of a Fish</a:t>
            </a:r>
            <a:endParaRPr lang="en-US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48422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 design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accent1">
              <a:lumMod val="20000"/>
              <a:lumOff val="80000"/>
            </a:schemeClr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cean design template" id="{F73515D9-E602-4B24-9C15-179BF6DE761B}" vid="{0588FFC9-F6B0-4B64-ACDF-0282AA5DB85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B20A6C6-FA4B-4FDF-822C-E1ABCC861C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Ocean design template</Template>
  <TotalTime>0</TotalTime>
  <Words>94</Words>
  <Application>Microsoft Office PowerPoint</Application>
  <PresentationFormat>Widescreen</PresentationFormat>
  <Paragraphs>25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Wingdings</vt:lpstr>
      <vt:lpstr>Ocean design template</vt:lpstr>
      <vt:lpstr>Total Fish Caught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2015-07-28T19:06:51Z</dcterms:created>
  <dcterms:modified xsi:type="dcterms:W3CDTF">2015-12-04T07:42:02Z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TC034605359991</vt:lpwstr>
  </property>
</Properties>
</file>