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  <p:sldMasterId id="2147484644" r:id="rId2"/>
  </p:sldMasterIdLst>
  <p:sldIdLst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171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05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539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292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3C3C3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4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1828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92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4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0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2013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5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9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19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856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302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248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37560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29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929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1945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340602"/>
            <a:ext cx="2125980" cy="256032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5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9291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661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4148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10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581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41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01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40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51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64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6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4C89AF7-5D04-4EAB-9D16-6608043B7B1D}" type="datetimeFigureOut">
              <a:rPr lang="en-US" smtClean="0"/>
              <a:t>12/25/2015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accent1"/>
                </a:solidFill>
              </a:defRPr>
            </a:lvl1pPr>
          </a:lstStyle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0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3" r:id="rId9"/>
    <p:sldLayoutId id="2147484654" r:id="rId10"/>
    <p:sldLayoutId id="21474846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1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Chicago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28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Chicago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largest</a:t>
            </a:r>
            <a:r>
              <a:rPr lang="fr-FR" dirty="0" smtClean="0"/>
              <a:t> city in United States</a:t>
            </a:r>
            <a:endParaRPr lang="fr-FR" dirty="0" smtClean="0"/>
          </a:p>
          <a:p>
            <a:r>
              <a:rPr lang="en-US" dirty="0" smtClean="0"/>
              <a:t>Incorporated in 1865</a:t>
            </a:r>
            <a:endParaRPr lang="en-US" dirty="0" smtClean="0"/>
          </a:p>
          <a:p>
            <a:r>
              <a:rPr lang="en-US" dirty="0" smtClean="0"/>
              <a:t>World’s first skyscraper built in 1885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7588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412635" y="1266235"/>
            <a:ext cx="5616722" cy="4195205"/>
          </a:xfrm>
        </p:spPr>
      </p:pic>
      <p:sp>
        <p:nvSpPr>
          <p:cNvPr id="14" name="Content Placeholder 1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Marina City towers have been featured in many movies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991944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596</TotalTime>
  <Words>26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Calibri Light</vt:lpstr>
      <vt:lpstr>Corbel</vt:lpstr>
      <vt:lpstr>Wingdings 2</vt:lpstr>
      <vt:lpstr>HDOfficeLightV0</vt:lpstr>
      <vt:lpstr>Frame</vt:lpstr>
      <vt:lpstr>Chicago</vt:lpstr>
      <vt:lpstr>Chicago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Sebok</dc:creator>
  <cp:lastModifiedBy>S Sebok</cp:lastModifiedBy>
  <cp:revision>20</cp:revision>
  <dcterms:created xsi:type="dcterms:W3CDTF">2013-02-09T10:22:35Z</dcterms:created>
  <dcterms:modified xsi:type="dcterms:W3CDTF">2015-12-26T07:27:44Z</dcterms:modified>
</cp:coreProperties>
</file>