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6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 snapToGrid="0">
      <p:cViewPr varScale="1">
        <p:scale>
          <a:sx n="59" d="100"/>
          <a:sy n="59" d="100"/>
        </p:scale>
        <p:origin x="117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F55A41-A068-4AB1-95B2-B2D752750456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BE6C13-C43E-42D7-BED7-971D4B85C3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8773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Writing about nature</a:t>
            </a:r>
            <a:r>
              <a:rPr lang="en-US" baseline="0" smtClean="0"/>
              <a:t> can be philosophical and reflective.</a:t>
            </a:r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BE6C13-C43E-42D7-BED7-971D4B85C33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1987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BE6C13-C43E-42D7-BED7-971D4B85C33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7931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1533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12/7/2015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65569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84124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3281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8335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t>12/7/2015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72635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12/7/2015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6197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12/7/2015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93957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12/7/2015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67574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42A54C80-263E-416B-A8E0-580EDEADCBDC}" type="datetimeFigureOut">
              <a:rPr lang="en-US" smtClean="0"/>
              <a:t>12/7/2015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83219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8612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2464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9" r:id="rId3"/>
    <p:sldLayoutId id="2147483850" r:id="rId4"/>
    <p:sldLayoutId id="2147483851" r:id="rId5"/>
    <p:sldLayoutId id="2147483852" r:id="rId6"/>
    <p:sldLayoutId id="2147483853" r:id="rId7"/>
    <p:sldLayoutId id="2147483854" r:id="rId8"/>
    <p:sldLayoutId id="2147483855" r:id="rId9"/>
    <p:sldLayoutId id="2147483856" r:id="rId10"/>
    <p:sldLayoutId id="2147483857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52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8823" y="495615"/>
            <a:ext cx="3703320" cy="3960005"/>
          </a:xfrm>
        </p:spPr>
        <p:txBody>
          <a:bodyPr anchor="ctr">
            <a:noAutofit/>
          </a:bodyPr>
          <a:lstStyle/>
          <a:p>
            <a:r>
              <a:rPr lang="en-US" sz="6600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 Black" panose="020B0A04020102020204" pitchFamily="34" charset="0"/>
              </a:rPr>
              <a:t>Writing</a:t>
            </a:r>
            <a:br>
              <a:rPr lang="en-US" sz="6600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 Black" panose="020B0A04020102020204" pitchFamily="34" charset="0"/>
              </a:rPr>
            </a:br>
            <a:r>
              <a:rPr lang="en-US" sz="6600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 Black" panose="020B0A04020102020204" pitchFamily="34" charset="0"/>
              </a:rPr>
              <a:t>The</a:t>
            </a:r>
            <a:r>
              <a:rPr lang="en-US" sz="6000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6000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 Black" panose="020B0A04020102020204" pitchFamily="34" charset="0"/>
              </a:rPr>
            </a:br>
            <a:r>
              <a:rPr lang="en-US" sz="6000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6000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 Black" panose="020B0A04020102020204" pitchFamily="34" charset="0"/>
              </a:rPr>
            </a:br>
            <a:r>
              <a:rPr lang="en-US" sz="6000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en-US" sz="6000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 Black" panose="020B0A04020102020204" pitchFamily="34" charset="0"/>
              </a:rPr>
            </a:br>
            <a:endParaRPr lang="en-US" sz="6600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500" dirty="0" smtClean="0">
                <a:solidFill>
                  <a:schemeClr val="accent2"/>
                </a:solidFill>
                <a:latin typeface="Arial Rounded MT Bold" panose="020F0704030504030204" pitchFamily="34" charset="0"/>
              </a:rPr>
              <a:t>Six Easy Steps</a:t>
            </a:r>
            <a:endParaRPr lang="en-US" sz="3500" dirty="0">
              <a:solidFill>
                <a:schemeClr val="accent2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895409" y="1669192"/>
            <a:ext cx="3703320" cy="396000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8000" kern="12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6600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 Black" panose="020B0A04020102020204" pitchFamily="34" charset="0"/>
              </a:rPr>
              <a:t>Perfect</a:t>
            </a:r>
            <a:br>
              <a:rPr lang="en-US" sz="6600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 Black" panose="020B0A04020102020204" pitchFamily="34" charset="0"/>
              </a:rPr>
            </a:br>
            <a:r>
              <a:rPr lang="en-US" sz="6600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 Black" panose="020B0A04020102020204" pitchFamily="34" charset="0"/>
              </a:rPr>
              <a:t>Essay</a:t>
            </a:r>
          </a:p>
          <a:p>
            <a:pPr algn="r"/>
            <a:endParaRPr lang="en-US" sz="6000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Arial Black" panose="020B0A04020102020204" pitchFamily="34" charset="0"/>
            </a:endParaRPr>
          </a:p>
          <a:p>
            <a:pPr algn="r"/>
            <a:endParaRPr lang="en-US" sz="6000" spc="0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Arial Black" panose="020B0A04020102020204" pitchFamily="34" charset="0"/>
            </a:endParaRPr>
          </a:p>
          <a:p>
            <a:pPr algn="r"/>
            <a:endParaRPr lang="en-US" sz="6600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59967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Step-by-</a:t>
            </a:r>
            <a:r>
              <a:rPr lang="en-US" dirty="0"/>
              <a:t>S</a:t>
            </a:r>
            <a:r>
              <a:rPr lang="en-US" dirty="0" smtClean="0"/>
              <a:t>tep Essay Writing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Brainstorm (research) </a:t>
            </a:r>
          </a:p>
          <a:p>
            <a:r>
              <a:rPr lang="en-US" sz="2400" dirty="0" smtClean="0"/>
              <a:t>Write a topic sentence: Be specific</a:t>
            </a:r>
          </a:p>
          <a:p>
            <a:r>
              <a:rPr lang="en-US" sz="2400" dirty="0" smtClean="0"/>
              <a:t>Outline your ideas</a:t>
            </a:r>
          </a:p>
          <a:p>
            <a:r>
              <a:rPr lang="en-US" sz="2400" dirty="0" smtClean="0"/>
              <a:t>Start writing</a:t>
            </a:r>
          </a:p>
          <a:p>
            <a:r>
              <a:rPr lang="en-US" sz="2400" dirty="0" smtClean="0"/>
              <a:t>Summarize</a:t>
            </a:r>
          </a:p>
          <a:p>
            <a:r>
              <a:rPr lang="en-US" sz="2400" dirty="0" smtClean="0"/>
              <a:t>Proofread and revise</a:t>
            </a: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0866" y="2149143"/>
            <a:ext cx="5124814" cy="341654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30300132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291</TotalTime>
  <Words>39</Words>
  <Application>Microsoft Office PowerPoint</Application>
  <PresentationFormat>Widescreen</PresentationFormat>
  <Paragraphs>14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 Black</vt:lpstr>
      <vt:lpstr>Arial Rounded MT Bold</vt:lpstr>
      <vt:lpstr>Calibri</vt:lpstr>
      <vt:lpstr>Calibri Light</vt:lpstr>
      <vt:lpstr>Retrospect</vt:lpstr>
      <vt:lpstr>Writing The   </vt:lpstr>
      <vt:lpstr>Step-by-Step Essay Writing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Writing the Perfect Essay</dc:title>
  <dc:creator>Student Name</dc:creator>
  <cp:lastModifiedBy>Student Name</cp:lastModifiedBy>
  <cp:revision>17</cp:revision>
  <dcterms:created xsi:type="dcterms:W3CDTF">2015-10-09T02:50:39Z</dcterms:created>
  <dcterms:modified xsi:type="dcterms:W3CDTF">2015-12-07T22:47:02Z</dcterms:modified>
</cp:coreProperties>
</file>