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s/comment5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  <p:sldMasterId id="2147484680" r:id="rId2"/>
  </p:sldMasterIdLst>
  <p:sldIdLst>
    <p:sldId id="256" r:id="rId3"/>
    <p:sldId id="258" r:id="rId4"/>
    <p:sldId id="257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nie Halen" initials="BH" lastIdx="10" clrIdx="0">
    <p:extLst>
      <p:ext uri="{19B8F6BF-5375-455C-9EA6-DF929625EA0E}">
        <p15:presenceInfo xmlns:p15="http://schemas.microsoft.com/office/powerpoint/2012/main" userId="Bernie Hal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475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5T14:42:39.457" idx="1">
    <p:pos x="10" y="10"/>
    <p:text>I added a subtitle and changed all the slide text to WordArt.</p:text>
    <p:extLst>
      <p:ext uri="{C676402C-5697-4E1C-873F-D02D1690AC5C}">
        <p15:threadingInfo xmlns:p15="http://schemas.microsoft.com/office/powerpoint/2012/main" timeZoneBias="300"/>
      </p:ext>
    </p:extLst>
  </p:cm>
  <p:cm authorId="1" dt="2017-10-15T14:43:35.547" idx="2">
    <p:pos x="106" y="106"/>
    <p:text>The new subtitle text gives details about the presentation's content.</p:text>
    <p:extLst>
      <p:ext uri="{C676402C-5697-4E1C-873F-D02D1690AC5C}">
        <p15:threadingInfo xmlns:p15="http://schemas.microsoft.com/office/powerpoint/2012/main" timeZoneBias="300"/>
      </p:ext>
    </p:extLst>
  </p:cm>
  <p:cm authorId="1" dt="2017-10-15T14:45:26.765" idx="3">
    <p:pos x="202" y="202"/>
    <p:text>Did you take this photo during a cruise on Lake Michigan? The skyline is impressive.</p:text>
    <p:extLst>
      <p:ext uri="{C676402C-5697-4E1C-873F-D02D1690AC5C}">
        <p15:threadingInfo xmlns:p15="http://schemas.microsoft.com/office/powerpoint/2012/main" timeZoneBias="300"/>
      </p:ext>
    </p:extLst>
  </p:cm>
  <p:cm authorId="1" dt="2017-10-15T14:47:19.923" idx="4">
    <p:pos x="298" y="298"/>
    <p:text>I changed the theme to Headlines with a green variant. I also added the Cube transition to all your slides and increased the duration.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5T14:49:04.524" idx="5">
    <p:pos x="10" y="10"/>
    <p:text>I converted your Slide 2 text to SmartArt.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5T14:50:04.919" idx="6">
    <p:pos x="10" y="10"/>
    <p:text>These idential towers are considered some of the most photographed buildings in Chicago. It must be amazing to live in a condo on the upper floors.</p:text>
    <p:extLst>
      <p:ext uri="{C676402C-5697-4E1C-873F-D02D1690AC5C}">
        <p15:threadingInfo xmlns:p15="http://schemas.microsoft.com/office/powerpoint/2012/main" timeZoneBias="300"/>
      </p:ext>
    </p:extLst>
  </p:cm>
  <p:cm authorId="1" dt="2017-10-15T14:56:37.774" idx="7">
    <p:pos x="106" y="106"/>
    <p:text>I changed your bulleted text to title text.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5T14:57:21.554" idx="8">
    <p:pos x="10" y="10"/>
    <p:text>I added two slides showing Navy Pier. Which one do you prefer?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0-15T14:58:22.775" idx="10">
    <p:pos x="10" y="10"/>
    <p:text>Dinner and sightseeing cruises are popular summertime attractions.</p:text>
    <p:extLst>
      <p:ext uri="{C676402C-5697-4E1C-873F-D02D1690AC5C}">
        <p15:threadingInfo xmlns:p15="http://schemas.microsoft.com/office/powerpoint/2012/main" timeZoneBias="30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61D62D-A295-41B3-9F68-1BFD7851DAC7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1FECDD28-787D-4151-8F72-AB249DF0B0C6}">
      <dgm:prSet/>
      <dgm:spPr/>
      <dgm:t>
        <a:bodyPr/>
        <a:lstStyle/>
        <a:p>
          <a:pPr rtl="0"/>
          <a:r>
            <a:rPr lang="fr-FR" baseline="0" smtClean="0"/>
            <a:t>Third largest city in United States</a:t>
          </a:r>
          <a:endParaRPr lang="en-US"/>
        </a:p>
      </dgm:t>
    </dgm:pt>
    <dgm:pt modelId="{56AEAF9B-7E07-45C3-BA4E-8C36C2DACB1C}" type="parTrans" cxnId="{27C32E05-4502-4544-8A6D-FFE9034AB551}">
      <dgm:prSet/>
      <dgm:spPr/>
      <dgm:t>
        <a:bodyPr/>
        <a:lstStyle/>
        <a:p>
          <a:endParaRPr lang="en-US"/>
        </a:p>
      </dgm:t>
    </dgm:pt>
    <dgm:pt modelId="{536A8B96-7B42-4007-8526-21EB0F645CAB}" type="sibTrans" cxnId="{27C32E05-4502-4544-8A6D-FFE9034AB551}">
      <dgm:prSet/>
      <dgm:spPr/>
      <dgm:t>
        <a:bodyPr/>
        <a:lstStyle/>
        <a:p>
          <a:endParaRPr lang="en-US"/>
        </a:p>
      </dgm:t>
    </dgm:pt>
    <dgm:pt modelId="{182D20D6-0DAE-4BC3-8E7E-9D54C9A9F82D}">
      <dgm:prSet/>
      <dgm:spPr/>
      <dgm:t>
        <a:bodyPr/>
        <a:lstStyle/>
        <a:p>
          <a:pPr rtl="0"/>
          <a:r>
            <a:rPr lang="en-US" baseline="0" smtClean="0"/>
            <a:t>Incorporated in 1865</a:t>
          </a:r>
          <a:endParaRPr lang="en-US"/>
        </a:p>
      </dgm:t>
    </dgm:pt>
    <dgm:pt modelId="{40438938-8269-42BA-9F10-01E7F5A3053D}" type="parTrans" cxnId="{149254E3-43E7-4E4B-AD01-0794A8D49337}">
      <dgm:prSet/>
      <dgm:spPr/>
      <dgm:t>
        <a:bodyPr/>
        <a:lstStyle/>
        <a:p>
          <a:endParaRPr lang="en-US"/>
        </a:p>
      </dgm:t>
    </dgm:pt>
    <dgm:pt modelId="{281B5A2D-0767-4145-B46C-C0DE3EA6F590}" type="sibTrans" cxnId="{149254E3-43E7-4E4B-AD01-0794A8D49337}">
      <dgm:prSet/>
      <dgm:spPr/>
      <dgm:t>
        <a:bodyPr/>
        <a:lstStyle/>
        <a:p>
          <a:endParaRPr lang="en-US"/>
        </a:p>
      </dgm:t>
    </dgm:pt>
    <dgm:pt modelId="{7E542546-642E-46E7-A054-1B02BCC66CB8}">
      <dgm:prSet/>
      <dgm:spPr/>
      <dgm:t>
        <a:bodyPr/>
        <a:lstStyle/>
        <a:p>
          <a:pPr rtl="0"/>
          <a:r>
            <a:rPr lang="en-US" baseline="0" smtClean="0"/>
            <a:t>World’s first skyscraper built in 1885</a:t>
          </a:r>
          <a:endParaRPr lang="en-US"/>
        </a:p>
      </dgm:t>
    </dgm:pt>
    <dgm:pt modelId="{423C9A18-0BCA-46C0-9535-B8183D41BFEE}" type="parTrans" cxnId="{8D13FF48-EDF0-4A93-AD80-0234E311148A}">
      <dgm:prSet/>
      <dgm:spPr/>
      <dgm:t>
        <a:bodyPr/>
        <a:lstStyle/>
        <a:p>
          <a:endParaRPr lang="en-US"/>
        </a:p>
      </dgm:t>
    </dgm:pt>
    <dgm:pt modelId="{DD221F5C-09B2-4EE1-8568-6B8FDDAB5B35}" type="sibTrans" cxnId="{8D13FF48-EDF0-4A93-AD80-0234E311148A}">
      <dgm:prSet/>
      <dgm:spPr/>
      <dgm:t>
        <a:bodyPr/>
        <a:lstStyle/>
        <a:p>
          <a:endParaRPr lang="en-US"/>
        </a:p>
      </dgm:t>
    </dgm:pt>
    <dgm:pt modelId="{90024CE8-E9D7-4E71-B268-615470A2EC2E}" type="pres">
      <dgm:prSet presAssocID="{5061D62D-A295-41B3-9F68-1BFD7851DAC7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03330586-8D64-45DD-9545-182311E30C2C}" type="pres">
      <dgm:prSet presAssocID="{1FECDD28-787D-4151-8F72-AB249DF0B0C6}" presName="horFlow" presStyleCnt="0"/>
      <dgm:spPr/>
    </dgm:pt>
    <dgm:pt modelId="{3D584611-91D5-4E7B-BFFB-302E7C3A2039}" type="pres">
      <dgm:prSet presAssocID="{1FECDD28-787D-4151-8F72-AB249DF0B0C6}" presName="bigChev" presStyleLbl="node1" presStyleIdx="0" presStyleCnt="3"/>
      <dgm:spPr/>
    </dgm:pt>
    <dgm:pt modelId="{523E4187-E6E0-4983-B795-59F3B1B7A6A2}" type="pres">
      <dgm:prSet presAssocID="{1FECDD28-787D-4151-8F72-AB249DF0B0C6}" presName="vSp" presStyleCnt="0"/>
      <dgm:spPr/>
    </dgm:pt>
    <dgm:pt modelId="{690606F6-487C-4728-80E5-D3ABA8004718}" type="pres">
      <dgm:prSet presAssocID="{182D20D6-0DAE-4BC3-8E7E-9D54C9A9F82D}" presName="horFlow" presStyleCnt="0"/>
      <dgm:spPr/>
    </dgm:pt>
    <dgm:pt modelId="{AEC3A186-0D2F-49EA-9BCD-C1915A954871}" type="pres">
      <dgm:prSet presAssocID="{182D20D6-0DAE-4BC3-8E7E-9D54C9A9F82D}" presName="bigChev" presStyleLbl="node1" presStyleIdx="1" presStyleCnt="3"/>
      <dgm:spPr/>
    </dgm:pt>
    <dgm:pt modelId="{F595BB90-87AF-4532-B2FA-F49FAEC4FE08}" type="pres">
      <dgm:prSet presAssocID="{182D20D6-0DAE-4BC3-8E7E-9D54C9A9F82D}" presName="vSp" presStyleCnt="0"/>
      <dgm:spPr/>
    </dgm:pt>
    <dgm:pt modelId="{530C2ABA-464A-45AF-91B8-FC8DEC328F0D}" type="pres">
      <dgm:prSet presAssocID="{7E542546-642E-46E7-A054-1B02BCC66CB8}" presName="horFlow" presStyleCnt="0"/>
      <dgm:spPr/>
    </dgm:pt>
    <dgm:pt modelId="{8866AC51-3CF7-429B-9331-79F7B4C67469}" type="pres">
      <dgm:prSet presAssocID="{7E542546-642E-46E7-A054-1B02BCC66CB8}" presName="bigChev" presStyleLbl="node1" presStyleIdx="2" presStyleCnt="3"/>
      <dgm:spPr/>
    </dgm:pt>
  </dgm:ptLst>
  <dgm:cxnLst>
    <dgm:cxn modelId="{149254E3-43E7-4E4B-AD01-0794A8D49337}" srcId="{5061D62D-A295-41B3-9F68-1BFD7851DAC7}" destId="{182D20D6-0DAE-4BC3-8E7E-9D54C9A9F82D}" srcOrd="1" destOrd="0" parTransId="{40438938-8269-42BA-9F10-01E7F5A3053D}" sibTransId="{281B5A2D-0767-4145-B46C-C0DE3EA6F590}"/>
    <dgm:cxn modelId="{2973BDD1-B299-4D59-AEAD-83B2BB54E314}" type="presOf" srcId="{7E542546-642E-46E7-A054-1B02BCC66CB8}" destId="{8866AC51-3CF7-429B-9331-79F7B4C67469}" srcOrd="0" destOrd="0" presId="urn:microsoft.com/office/officeart/2005/8/layout/lProcess3"/>
    <dgm:cxn modelId="{8D13FF48-EDF0-4A93-AD80-0234E311148A}" srcId="{5061D62D-A295-41B3-9F68-1BFD7851DAC7}" destId="{7E542546-642E-46E7-A054-1B02BCC66CB8}" srcOrd="2" destOrd="0" parTransId="{423C9A18-0BCA-46C0-9535-B8183D41BFEE}" sibTransId="{DD221F5C-09B2-4EE1-8568-6B8FDDAB5B35}"/>
    <dgm:cxn modelId="{27C32E05-4502-4544-8A6D-FFE9034AB551}" srcId="{5061D62D-A295-41B3-9F68-1BFD7851DAC7}" destId="{1FECDD28-787D-4151-8F72-AB249DF0B0C6}" srcOrd="0" destOrd="0" parTransId="{56AEAF9B-7E07-45C3-BA4E-8C36C2DACB1C}" sibTransId="{536A8B96-7B42-4007-8526-21EB0F645CAB}"/>
    <dgm:cxn modelId="{0E358F4A-4D01-4685-93C3-3372DCA2409D}" type="presOf" srcId="{5061D62D-A295-41B3-9F68-1BFD7851DAC7}" destId="{90024CE8-E9D7-4E71-B268-615470A2EC2E}" srcOrd="0" destOrd="0" presId="urn:microsoft.com/office/officeart/2005/8/layout/lProcess3"/>
    <dgm:cxn modelId="{57E579FE-252B-47E6-AF75-18705BFEEAFB}" type="presOf" srcId="{1FECDD28-787D-4151-8F72-AB249DF0B0C6}" destId="{3D584611-91D5-4E7B-BFFB-302E7C3A2039}" srcOrd="0" destOrd="0" presId="urn:microsoft.com/office/officeart/2005/8/layout/lProcess3"/>
    <dgm:cxn modelId="{7D456890-5130-4C21-99D9-EEF42430CBEB}" type="presOf" srcId="{182D20D6-0DAE-4BC3-8E7E-9D54C9A9F82D}" destId="{AEC3A186-0D2F-49EA-9BCD-C1915A954871}" srcOrd="0" destOrd="0" presId="urn:microsoft.com/office/officeart/2005/8/layout/lProcess3"/>
    <dgm:cxn modelId="{402A1D60-4CF3-46F5-AB05-89E6FA39F9C2}" type="presParOf" srcId="{90024CE8-E9D7-4E71-B268-615470A2EC2E}" destId="{03330586-8D64-45DD-9545-182311E30C2C}" srcOrd="0" destOrd="0" presId="urn:microsoft.com/office/officeart/2005/8/layout/lProcess3"/>
    <dgm:cxn modelId="{A7591A1D-A53F-4460-8931-0A43A5FF3D77}" type="presParOf" srcId="{03330586-8D64-45DD-9545-182311E30C2C}" destId="{3D584611-91D5-4E7B-BFFB-302E7C3A2039}" srcOrd="0" destOrd="0" presId="urn:microsoft.com/office/officeart/2005/8/layout/lProcess3"/>
    <dgm:cxn modelId="{00A9A321-2C97-4B62-A608-F09B21FA4A7C}" type="presParOf" srcId="{90024CE8-E9D7-4E71-B268-615470A2EC2E}" destId="{523E4187-E6E0-4983-B795-59F3B1B7A6A2}" srcOrd="1" destOrd="0" presId="urn:microsoft.com/office/officeart/2005/8/layout/lProcess3"/>
    <dgm:cxn modelId="{6E8FBF5E-9581-429E-94A3-ECB03081E748}" type="presParOf" srcId="{90024CE8-E9D7-4E71-B268-615470A2EC2E}" destId="{690606F6-487C-4728-80E5-D3ABA8004718}" srcOrd="2" destOrd="0" presId="urn:microsoft.com/office/officeart/2005/8/layout/lProcess3"/>
    <dgm:cxn modelId="{04DF68F5-3F56-4768-93F2-2973379E4984}" type="presParOf" srcId="{690606F6-487C-4728-80E5-D3ABA8004718}" destId="{AEC3A186-0D2F-49EA-9BCD-C1915A954871}" srcOrd="0" destOrd="0" presId="urn:microsoft.com/office/officeart/2005/8/layout/lProcess3"/>
    <dgm:cxn modelId="{F03264FF-90E9-4362-86A6-6290823FC370}" type="presParOf" srcId="{90024CE8-E9D7-4E71-B268-615470A2EC2E}" destId="{F595BB90-87AF-4532-B2FA-F49FAEC4FE08}" srcOrd="3" destOrd="0" presId="urn:microsoft.com/office/officeart/2005/8/layout/lProcess3"/>
    <dgm:cxn modelId="{283FE5C5-5AA5-43C3-B442-E58C28779E38}" type="presParOf" srcId="{90024CE8-E9D7-4E71-B268-615470A2EC2E}" destId="{530C2ABA-464A-45AF-91B8-FC8DEC328F0D}" srcOrd="4" destOrd="0" presId="urn:microsoft.com/office/officeart/2005/8/layout/lProcess3"/>
    <dgm:cxn modelId="{7AA16079-C59B-40EA-8E64-4AED2B814B0B}" type="presParOf" srcId="{530C2ABA-464A-45AF-91B8-FC8DEC328F0D}" destId="{8866AC51-3CF7-429B-9331-79F7B4C67469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584611-91D5-4E7B-BFFB-302E7C3A2039}">
      <dsp:nvSpPr>
        <dsp:cNvPr id="0" name=""/>
        <dsp:cNvSpPr/>
      </dsp:nvSpPr>
      <dsp:spPr>
        <a:xfrm>
          <a:off x="189923" y="2545"/>
          <a:ext cx="4306452" cy="172258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600" kern="1200" baseline="0" smtClean="0"/>
            <a:t>Third largest city in United States</a:t>
          </a:r>
          <a:endParaRPr lang="en-US" sz="3600" kern="1200"/>
        </a:p>
      </dsp:txBody>
      <dsp:txXfrm>
        <a:off x="1051213" y="2545"/>
        <a:ext cx="2583872" cy="1722580"/>
      </dsp:txXfrm>
    </dsp:sp>
    <dsp:sp modelId="{AEC3A186-0D2F-49EA-9BCD-C1915A954871}">
      <dsp:nvSpPr>
        <dsp:cNvPr id="0" name=""/>
        <dsp:cNvSpPr/>
      </dsp:nvSpPr>
      <dsp:spPr>
        <a:xfrm>
          <a:off x="189923" y="1966287"/>
          <a:ext cx="4306452" cy="172258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baseline="0" smtClean="0"/>
            <a:t>Incorporated in 1865</a:t>
          </a:r>
          <a:endParaRPr lang="en-US" sz="3600" kern="1200"/>
        </a:p>
      </dsp:txBody>
      <dsp:txXfrm>
        <a:off x="1051213" y="1966287"/>
        <a:ext cx="2583872" cy="1722580"/>
      </dsp:txXfrm>
    </dsp:sp>
    <dsp:sp modelId="{8866AC51-3CF7-429B-9331-79F7B4C67469}">
      <dsp:nvSpPr>
        <dsp:cNvPr id="0" name=""/>
        <dsp:cNvSpPr/>
      </dsp:nvSpPr>
      <dsp:spPr>
        <a:xfrm>
          <a:off x="189923" y="3930029"/>
          <a:ext cx="4306452" cy="172258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0" bIns="228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baseline="0" smtClean="0"/>
            <a:t>World’s first skyscraper built in 1885</a:t>
          </a:r>
          <a:endParaRPr lang="en-US" sz="3600" kern="1200"/>
        </a:p>
      </dsp:txBody>
      <dsp:txXfrm>
        <a:off x="1051213" y="3930029"/>
        <a:ext cx="2583872" cy="17225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05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539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292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6" title="Page Number Shape"/>
          <p:cNvSpPr/>
          <p:nvPr/>
        </p:nvSpPr>
        <p:spPr bwMode="auto">
          <a:xfrm>
            <a:off x="8736012" y="118920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6685" y="1143294"/>
            <a:ext cx="527577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58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6685" y="5537926"/>
            <a:ext cx="527577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1800" b="0" i="1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6685" y="6314441"/>
            <a:ext cx="1197467" cy="365125"/>
          </a:xfrm>
        </p:spPr>
        <p:txBody>
          <a:bodyPr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50444" y="6314441"/>
            <a:ext cx="3842012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6012" y="1416217"/>
            <a:ext cx="407987" cy="365125"/>
          </a:xfrm>
        </p:spPr>
        <p:txBody>
          <a:bodyPr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580391" y="1257300"/>
            <a:ext cx="0" cy="560070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80391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63066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792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642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 title="Page Number Shape"/>
          <p:cNvSpPr/>
          <p:nvPr/>
        </p:nvSpPr>
        <p:spPr bwMode="auto">
          <a:xfrm>
            <a:off x="8736012" y="1393748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755" y="2571723"/>
            <a:ext cx="6222491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5800" cap="all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0755" y="1393748"/>
            <a:ext cx="6301072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1800" b="0" i="1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7216" y="6314440"/>
            <a:ext cx="1197467" cy="365125"/>
          </a:xfrm>
        </p:spPr>
        <p:txBody>
          <a:bodyPr/>
          <a:lstStyle>
            <a:lvl1pPr>
              <a:defRPr sz="900">
                <a:solidFill>
                  <a:schemeClr val="accent1"/>
                </a:solidFill>
              </a:defRPr>
            </a:lvl1pPr>
          </a:lstStyle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60755" y="6314441"/>
            <a:ext cx="4860170" cy="365125"/>
          </a:xfrm>
        </p:spPr>
        <p:txBody>
          <a:bodyPr/>
          <a:lstStyle>
            <a:lvl1pPr>
              <a:defRPr b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6012" y="1620761"/>
            <a:ext cx="407987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1" y="6178167"/>
            <a:ext cx="7683245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" y="6178167"/>
            <a:ext cx="7683245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9306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6456">
          <p15:clr>
            <a:srgbClr val="FBAE40"/>
          </p15:clr>
        </p15:guide>
        <p15:guide id="0" pos="484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0" y="540628"/>
            <a:ext cx="4686300" cy="248894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3712467"/>
            <a:ext cx="4686300" cy="248222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325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7784"/>
            <a:ext cx="2873502" cy="49560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58065"/>
            <a:ext cx="4690872" cy="913212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0" y="1526122"/>
            <a:ext cx="4690872" cy="175153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6200" y="3700828"/>
            <a:ext cx="4690872" cy="913759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6200" y="4669432"/>
            <a:ext cx="4690872" cy="1752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56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081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834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555479"/>
            <a:ext cx="2879082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564147"/>
            <a:ext cx="46863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2621513"/>
            <a:ext cx="2879082" cy="3239537"/>
          </a:xfrm>
        </p:spPr>
        <p:txBody>
          <a:bodyPr>
            <a:normAutofit/>
          </a:bodyPr>
          <a:lstStyle>
            <a:lvl1pPr marL="0" indent="0" algn="r">
              <a:lnSpc>
                <a:spcPct val="125000"/>
              </a:lnSpc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548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929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1" y="557262"/>
            <a:ext cx="2882528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30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43350" y="1"/>
            <a:ext cx="4629150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1" y="2621512"/>
            <a:ext cx="2882528" cy="3236976"/>
          </a:xfrm>
        </p:spPr>
        <p:txBody>
          <a:bodyPr>
            <a:normAutofit/>
          </a:bodyPr>
          <a:lstStyle>
            <a:lvl1pPr marL="0" indent="0" algn="r">
              <a:lnSpc>
                <a:spcPct val="125000"/>
              </a:lnSpc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103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0" y="640080"/>
            <a:ext cx="4686299" cy="558414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7092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Page Number Shape"/>
          <p:cNvSpPr/>
          <p:nvPr/>
        </p:nvSpPr>
        <p:spPr bwMode="auto">
          <a:xfrm>
            <a:off x="8736012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93074" y="642931"/>
            <a:ext cx="1835003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42933"/>
            <a:ext cx="5303009" cy="467810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02140" y="5927132"/>
            <a:ext cx="2861142" cy="365125"/>
          </a:xfrm>
        </p:spPr>
        <p:txBody>
          <a:bodyPr/>
          <a:lstStyle/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02140" y="6315950"/>
            <a:ext cx="286114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6012" y="5607593"/>
            <a:ext cx="407987" cy="365125"/>
          </a:xfrm>
        </p:spPr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1" y="6199730"/>
            <a:ext cx="7695008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" y="6199730"/>
            <a:ext cx="7695008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9999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pos="6456">
          <p15:clr>
            <a:srgbClr val="FBAE40"/>
          </p15:clr>
        </p15:guide>
        <p15:guide id="0" pos="48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101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581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416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901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406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251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64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963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8736012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559678"/>
            <a:ext cx="2875430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569066"/>
            <a:ext cx="4686299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1" y="593006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750" b="0" i="1" baseline="0">
                <a:solidFill>
                  <a:schemeClr val="accent1"/>
                </a:solidFill>
                <a:latin typeface="+mj-lt"/>
              </a:defRPr>
            </a:lvl1pPr>
          </a:lstStyle>
          <a:p>
            <a:fld id="{34C89AF7-5D04-4EAB-9D16-6608043B7B1D}" type="datetimeFigureOut">
              <a:rPr lang="en-US" smtClean="0"/>
              <a:t>12/26/2015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1" y="6314441"/>
            <a:ext cx="286114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 b="1" i="1" baseline="0">
                <a:solidFill>
                  <a:schemeClr val="accent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012" y="5607593"/>
            <a:ext cx="407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4E23866B-D8D9-4309-90BE-CBFA9D74A9D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99730"/>
            <a:ext cx="337185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0" y="6199730"/>
            <a:ext cx="3371850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040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81" r:id="rId1"/>
    <p:sldLayoutId id="2147484682" r:id="rId2"/>
    <p:sldLayoutId id="2147484683" r:id="rId3"/>
    <p:sldLayoutId id="2147484684" r:id="rId4"/>
    <p:sldLayoutId id="2147484685" r:id="rId5"/>
    <p:sldLayoutId id="2147484686" r:id="rId6"/>
    <p:sldLayoutId id="2147484687" r:id="rId7"/>
    <p:sldLayoutId id="2147484688" r:id="rId8"/>
    <p:sldLayoutId id="2147484689" r:id="rId9"/>
    <p:sldLayoutId id="2147484690" r:id="rId10"/>
    <p:sldLayoutId id="2147484691" r:id="rId11"/>
  </p:sldLayoutIdLst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  <p:txStyles>
    <p:titleStyle>
      <a:lvl1pPr algn="r" defTabSz="685800" rtl="0" eaLnBrk="1" latinLnBrk="0" hangingPunct="1">
        <a:lnSpc>
          <a:spcPct val="90000"/>
        </a:lnSpc>
        <a:spcBef>
          <a:spcPct val="0"/>
        </a:spcBef>
        <a:buNone/>
        <a:defRPr sz="3800" b="0" i="1" kern="12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6858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83464" indent="-283464" algn="l" defTabSz="6858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283464" indent="-283464" algn="l" defTabSz="6858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283464" indent="-283464" algn="l" defTabSz="6858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83464" indent="-283464" algn="l" defTabSz="6858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83464" indent="-283464" algn="l" defTabSz="685800" rtl="0" eaLnBrk="1" latinLnBrk="0" hangingPunct="1">
        <a:lnSpc>
          <a:spcPct val="112000"/>
        </a:lnSpc>
        <a:spcBef>
          <a:spcPts val="975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83464" indent="-283464" algn="l" defTabSz="685800" rtl="0" eaLnBrk="1" latinLnBrk="0" hangingPunct="1">
        <a:lnSpc>
          <a:spcPct val="112000"/>
        </a:lnSpc>
        <a:spcBef>
          <a:spcPts val="975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83464" indent="-283464" algn="l" defTabSz="685800" rtl="0" eaLnBrk="1" latinLnBrk="0" hangingPunct="1">
        <a:lnSpc>
          <a:spcPct val="112000"/>
        </a:lnSpc>
        <a:spcBef>
          <a:spcPts val="975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12598" indent="-212598" algn="l" defTabSz="685800" rtl="0" eaLnBrk="1" latinLnBrk="0" hangingPunct="1">
        <a:lnSpc>
          <a:spcPct val="112000"/>
        </a:lnSpc>
        <a:spcBef>
          <a:spcPts val="975"/>
        </a:spcBef>
        <a:buFont typeface="Arial" panose="020B0604020202020204" pitchFamily="34" charset="0"/>
        <a:buChar char="•"/>
        <a:defRPr sz="105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32">
          <p15:clr>
            <a:srgbClr val="F26B43"/>
          </p15:clr>
        </p15:guide>
        <p15:guide id="2" pos="480">
          <p15:clr>
            <a:srgbClr val="F26B43"/>
          </p15:clr>
        </p15:guide>
        <p15:guide id="3" pos="7200">
          <p15:clr>
            <a:srgbClr val="F26B43"/>
          </p15:clr>
        </p15:guide>
        <p15:guide id="4" pos="3264">
          <p15:clr>
            <a:srgbClr val="F26B43"/>
          </p15:clr>
        </p15:guide>
        <p15:guide id="0" pos="2124">
          <p15:clr>
            <a:srgbClr val="F26B43"/>
          </p15:clr>
        </p15:guide>
        <p15:guide id="5" pos="360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pos="5400">
          <p15:clr>
            <a:srgbClr val="F26B43"/>
          </p15:clr>
        </p15:guide>
        <p15:guide id="8" pos="24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comments" Target="../comments/commen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4" Type="http://schemas.openxmlformats.org/officeDocument/2006/relationships/comments" Target="../comments/commen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0"/>
            <a:ext cx="5486400" cy="3255264"/>
          </a:xfrm>
        </p:spPr>
        <p:txBody>
          <a:bodyPr anchor="ctr"/>
          <a:lstStyle/>
          <a:p>
            <a:r>
              <a:rPr lang="en-US" b="1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Chicago Landmarks</a:t>
            </a:r>
            <a:endParaRPr lang="en-US" b="1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6684" y="5537926"/>
            <a:ext cx="7793915" cy="706355"/>
          </a:xfrm>
        </p:spPr>
        <p:txBody>
          <a:bodyPr>
            <a:noAutofit/>
          </a:bodyPr>
          <a:lstStyle/>
          <a:p>
            <a:r>
              <a:rPr lang="en-US" sz="24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Historical sites, skyscrapers, and cultural institutions</a:t>
            </a:r>
            <a:endParaRPr lang="en-US" sz="24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228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Windy City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4614330"/>
              </p:ext>
            </p:extLst>
          </p:nvPr>
        </p:nvGraphicFramePr>
        <p:xfrm>
          <a:off x="3886200" y="569066"/>
          <a:ext cx="4686299" cy="5655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7588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Marina City towers have been featured in many movies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86200" y="1625034"/>
            <a:ext cx="4686300" cy="3499982"/>
          </a:xfrm>
        </p:spPr>
      </p:pic>
      <p:sp>
        <p:nvSpPr>
          <p:cNvPr id="14" name="Content Placeholder 1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991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Navy Pier is known for its Ferris wheel, fireworks, attractions, and restaurants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755" y="2286000"/>
            <a:ext cx="6301072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063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Navy Pier is known for its Ferris wheel, fireworks, attractions, and restaurants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755" y="2286000"/>
            <a:ext cx="6301072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092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Evening cruises offer spectacular views of the city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3352800"/>
            <a:ext cx="4428971" cy="2735262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843337" y="522201"/>
            <a:ext cx="4428971" cy="2689225"/>
          </a:xfrm>
        </p:spPr>
      </p:pic>
    </p:spTree>
    <p:extLst>
      <p:ext uri="{BB962C8B-B14F-4D97-AF65-F5344CB8AC3E}">
        <p14:creationId xmlns:p14="http://schemas.microsoft.com/office/powerpoint/2010/main" val="3311359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eadlines">
  <a:themeElements>
    <a:clrScheme name="Headlines">
      <a:dk1>
        <a:sysClr val="windowText" lastClr="000000"/>
      </a:dk1>
      <a:lt1>
        <a:sysClr val="window" lastClr="FFFFFF"/>
      </a:lt1>
      <a:dk2>
        <a:srgbClr val="1B2135"/>
      </a:dk2>
      <a:lt2>
        <a:srgbClr val="F4EFDF"/>
      </a:lt2>
      <a:accent1>
        <a:srgbClr val="33A485"/>
      </a:accent1>
      <a:accent2>
        <a:srgbClr val="EC6E39"/>
      </a:accent2>
      <a:accent3>
        <a:srgbClr val="D5A52C"/>
      </a:accent3>
      <a:accent4>
        <a:srgbClr val="909081"/>
      </a:accent4>
      <a:accent5>
        <a:srgbClr val="3BA1C1"/>
      </a:accent5>
      <a:accent6>
        <a:srgbClr val="916A8C"/>
      </a:accent6>
      <a:hlink>
        <a:srgbClr val="3BA1C1"/>
      </a:hlink>
      <a:folHlink>
        <a:srgbClr val="916A8C"/>
      </a:folHlink>
    </a:clrScheme>
    <a:fontScheme name="Headlines">
      <a:majorFont>
        <a:latin typeface="Century Schoolbook" panose="02040604050505020304"/>
        <a:ea typeface=""/>
        <a:cs typeface=""/>
      </a:majorFont>
      <a:minorFont>
        <a:latin typeface="Corbel" panose="020B0503020204020204"/>
        <a:ea typeface=""/>
        <a:cs typeface="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algn="ctr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dlines" id="{3841520A-25F2-4EB8-BE4C-611DB5ABEED9}" vid="{0A845BBA-79DB-48B1-B20E-7DB1D922483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950295</TotalTime>
  <Words>75</Words>
  <Application>Microsoft Office PowerPoint</Application>
  <PresentationFormat>On-screen Show (4:3)</PresentationFormat>
  <Paragraphs>10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Century Schoolbook</vt:lpstr>
      <vt:lpstr>Corbel</vt:lpstr>
      <vt:lpstr>Wingdings 2</vt:lpstr>
      <vt:lpstr>HDOfficeLightV0</vt:lpstr>
      <vt:lpstr>Headlines</vt:lpstr>
      <vt:lpstr>Chicago Landmarks</vt:lpstr>
      <vt:lpstr>The Windy City</vt:lpstr>
      <vt:lpstr>Marina City towers have been featured in many movies</vt:lpstr>
      <vt:lpstr>PowerPoint Presentation</vt:lpstr>
      <vt:lpstr>PowerPoint Presentation</vt:lpstr>
      <vt:lpstr>Evening cruises offer spectacular views of the city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 Sebok</dc:creator>
  <cp:lastModifiedBy>Bernie Halen</cp:lastModifiedBy>
  <cp:revision>34</cp:revision>
  <dcterms:created xsi:type="dcterms:W3CDTF">2013-02-09T10:22:35Z</dcterms:created>
  <dcterms:modified xsi:type="dcterms:W3CDTF">2017-10-15T19:59:44Z</dcterms:modified>
</cp:coreProperties>
</file>