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3" r:id="rId1"/>
  </p:sldMasterIdLst>
  <p:sldIdLst>
    <p:sldId id="258" r:id="rId2"/>
    <p:sldId id="26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18648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147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427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131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980003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4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309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000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65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4543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73439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6905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9488" y="171450"/>
            <a:ext cx="9601200" cy="1485900"/>
          </a:xfrm>
        </p:spPr>
        <p:txBody>
          <a:bodyPr/>
          <a:lstStyle/>
          <a:p>
            <a:pPr algn="ctr"/>
            <a:r>
              <a:rPr lang="en-US" dirty="0" smtClean="0"/>
              <a:t>Documents to Keep, Shred, or Discard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8845"/>
              </p:ext>
            </p:extLst>
          </p:nvPr>
        </p:nvGraphicFramePr>
        <p:xfrm>
          <a:off x="684390" y="985840"/>
          <a:ext cx="11474276" cy="505777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8685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685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85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685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736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+mj-lt"/>
                        </a:rPr>
                        <a:t>Keep</a:t>
                      </a:r>
                      <a:endParaRPr lang="en-US" sz="280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>
                    <a:cell3D prstMaterial="dkEdge">
                      <a:bevel prst="convex"/>
                      <a:lightRig rig="flood" dir="t"/>
                    </a:cell3D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Shred or Discard</a:t>
                      </a:r>
                      <a:endParaRPr lang="en-US" sz="280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1402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Birth</a:t>
                      </a:r>
                      <a:r>
                        <a:rPr lang="en-US" sz="2000" b="0" baseline="0" dirty="0" smtClean="0">
                          <a:latin typeface="+mj-lt"/>
                        </a:rPr>
                        <a:t> certificate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Mortgage / Lease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ATM deposit slips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Grocery receipts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486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Insurance policy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Health records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Pay</a:t>
                      </a:r>
                      <a:r>
                        <a:rPr lang="en-US" sz="2000" b="0" baseline="0" dirty="0" smtClean="0"/>
                        <a:t> stubs (after one year)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Utility</a:t>
                      </a:r>
                      <a:r>
                        <a:rPr lang="en-US" sz="2000" b="0" baseline="0" dirty="0" smtClean="0"/>
                        <a:t> bills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86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Passport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Appliance warranty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Expired coupons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Unneeded</a:t>
                      </a:r>
                      <a:r>
                        <a:rPr lang="en-US" sz="2000" b="0" baseline="0" dirty="0" smtClean="0"/>
                        <a:t> business cards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3046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Income</a:t>
                      </a:r>
                      <a:r>
                        <a:rPr lang="en-US" sz="2000" b="0" baseline="0" dirty="0" smtClean="0">
                          <a:latin typeface="+mj-lt"/>
                        </a:rPr>
                        <a:t> tax records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latin typeface="+mj-lt"/>
                        </a:rPr>
                        <a:t>Will</a:t>
                      </a:r>
                      <a:endParaRPr lang="en-US" sz="2000" b="0" dirty="0">
                        <a:latin typeface="+mj-lt"/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Outdated</a:t>
                      </a:r>
                      <a:r>
                        <a:rPr lang="en-US" sz="2000" b="0" baseline="0" dirty="0" smtClean="0"/>
                        <a:t> brochures and articles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/>
                        <a:t>Receipts for appliances you no longer own</a:t>
                      </a:r>
                      <a:endParaRPr lang="en-US" sz="2000" b="0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135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Conquering Clutter Guidelines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599" y="2286000"/>
            <a:ext cx="9972675" cy="3581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Set time limits by tackling one small area at one time</a:t>
            </a:r>
          </a:p>
          <a:p>
            <a:r>
              <a:rPr lang="en-US" sz="2800" dirty="0" smtClean="0"/>
              <a:t>Donate clothes you have not worn in one year</a:t>
            </a:r>
          </a:p>
          <a:p>
            <a:r>
              <a:rPr lang="en-US" sz="2800" dirty="0" smtClean="0"/>
              <a:t>Immediately wipe up spills on counters, stove, and refrigerator</a:t>
            </a:r>
          </a:p>
          <a:p>
            <a:r>
              <a:rPr lang="en-US" sz="2800" dirty="0" smtClean="0"/>
              <a:t>Donate books you have finished reading</a:t>
            </a:r>
          </a:p>
          <a:p>
            <a:r>
              <a:rPr lang="en-US" sz="2800" dirty="0" smtClean="0"/>
              <a:t>Place keys in one designated area</a:t>
            </a:r>
          </a:p>
          <a:p>
            <a:r>
              <a:rPr lang="en-US" sz="2800" dirty="0" smtClean="0"/>
              <a:t>Empty wastebaskets daily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67005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</TotalTime>
  <Words>107</Words>
  <Application>Microsoft Office PowerPoint</Application>
  <PresentationFormat>Widescreen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Franklin Gothic Book</vt:lpstr>
      <vt:lpstr>Crop</vt:lpstr>
      <vt:lpstr>Documents to Keep, Shred, or Discard</vt:lpstr>
      <vt:lpstr>Conquering Clutter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</dc:title>
  <dc:creator>Windows User</dc:creator>
  <cp:lastModifiedBy>Student Name</cp:lastModifiedBy>
  <cp:revision>39</cp:revision>
  <dcterms:created xsi:type="dcterms:W3CDTF">2013-04-14T00:07:08Z</dcterms:created>
  <dcterms:modified xsi:type="dcterms:W3CDTF">2016-01-11T19:49:42Z</dcterms:modified>
</cp:coreProperties>
</file>