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4"/>
  </p:notesMasterIdLst>
  <p:sldIdLst>
    <p:sldId id="262" r:id="rId2"/>
    <p:sldId id="27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9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1E0E9-8A48-47C9-90A2-EF4A291C3A46}" type="datetimeFigureOut">
              <a:rPr lang="en-US" smtClean="0"/>
              <a:t>11/11/2015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C9BBD-7B87-41A1-9EDB-92086BF30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31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6C9BBD-7B87-41A1-9EDB-92086BF305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301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horzBrick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8227" y="1123836"/>
            <a:ext cx="3183009" cy="4601183"/>
          </a:xfrm>
        </p:spPr>
        <p:txBody>
          <a:bodyPr>
            <a:normAutofit fontScale="90000"/>
            <a:scene3d>
              <a:camera prst="isometricOffAxis1Right"/>
              <a:lightRig rig="threePt" dir="t"/>
            </a:scene3d>
          </a:bodyPr>
          <a:lstStyle/>
          <a:p>
            <a:r>
              <a:rPr lang="en-US" sz="239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r>
              <a:rPr lang="en-US" sz="46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53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Necessities for Healthy Compost</a:t>
            </a:r>
            <a:br>
              <a:rPr lang="en-US" sz="53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53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53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en-US" sz="4600" b="1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5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48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4800" b="1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sz="4800" b="1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4800" b="1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What </a:t>
            </a:r>
            <a:r>
              <a:rPr lang="en-US" sz="4800" b="1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Compost?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94" y="1158992"/>
            <a:ext cx="3075807" cy="1582759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9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2055</TotalTime>
  <Words>6</Words>
  <Application>Microsoft Office PowerPoint</Application>
  <PresentationFormat>Widescreen</PresentationFormat>
  <Paragraphs>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Corbel</vt:lpstr>
      <vt:lpstr>Wingdings 2</vt:lpstr>
      <vt:lpstr>Frame</vt:lpstr>
      <vt:lpstr>4 Necessities for Healthy Compost  </vt:lpstr>
      <vt:lpstr>  What to Compost?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Compost 1 2 3</dc:title>
  <dc:creator>Student Name</dc:creator>
  <cp:lastModifiedBy>Student Name</cp:lastModifiedBy>
  <cp:revision>55</cp:revision>
  <dcterms:created xsi:type="dcterms:W3CDTF">2015-09-17T01:54:57Z</dcterms:created>
  <dcterms:modified xsi:type="dcterms:W3CDTF">2015-11-11T22:52:03Z</dcterms:modified>
</cp:coreProperties>
</file>