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3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19FB2-3AAB-4D03-B13A-2960828C78E3}" type="datetimeFigureOut">
              <a:rPr lang="en-US" dirty="0"/>
              <a:t>9/22/2015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0C674-7DFC-42FE-B9CD-82963CDB1557}" type="datetimeFigureOut">
              <a:rPr lang="en-US" dirty="0"/>
              <a:t>9/22/2015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6456F-F47D-4F25-8053-2A695DA0CA7D}" type="datetimeFigureOut">
              <a:rPr lang="en-US" dirty="0"/>
              <a:t>9/22/2015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C7379-69CC-4837-9905-BEBA22830C8A}" type="datetimeFigureOut">
              <a:rPr lang="en-US" dirty="0"/>
              <a:t>9/22/2015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B8B7E-8AEE-4F10-BFEE-C999AD004D36}" type="datetimeFigureOut">
              <a:rPr lang="en-US" dirty="0"/>
              <a:t>9/22/2015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8F3F9-58BC-440B-B37B-805B9055EF92}" type="datetimeFigureOut">
              <a:rPr lang="en-US" dirty="0"/>
              <a:t>9/22/2015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A53AF-48EA-489D-8260-9DCAB666386A}" type="datetimeFigureOut">
              <a:rPr lang="en-US" dirty="0"/>
              <a:t>9/22/2015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02AE-B9A4-47BD-AF8E-97E16144138B}" type="datetimeFigureOut">
              <a:rPr lang="en-US" dirty="0"/>
              <a:t>9/22/2015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D78B-DB02-4362-BCDC-98A55456977C}" type="datetimeFigureOut">
              <a:rPr lang="en-US" dirty="0"/>
              <a:t>9/22/2015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6976-5D93-46E4-A98A-FAD63E4D0EA8}" type="datetimeFigureOut">
              <a:rPr lang="en-US" dirty="0"/>
              <a:t>9/22/2015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9F4F5-F4D2-4D2A-AB60-88D37ADCB869}" type="datetimeFigureOut">
              <a:rPr lang="en-US" dirty="0"/>
              <a:t>9/22/2015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BC6CE-6D1E-47E5-8859-F31AC5380EB2}" type="datetimeFigureOut">
              <a:rPr lang="en-US" dirty="0"/>
              <a:t>9/22/2015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4E7C4-4DA4-404D-9965-B13F2DD7D8BF}" type="datetimeFigureOut">
              <a:rPr lang="en-US" dirty="0"/>
              <a:t>9/22/2015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FB7AA-4A53-424F-AD41-70827B6504BA}" type="datetimeFigureOut">
              <a:rPr lang="en-US" dirty="0"/>
              <a:t>9/22/2015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84882-FB12-4BC8-9960-9AD8104D7FAE}" type="datetimeFigureOut">
              <a:rPr lang="en-US" dirty="0"/>
              <a:t>9/22/2015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BD23-6E54-4D9D-AD88-A2813C73CC25}" type="datetimeFigureOut">
              <a:rPr lang="en-US" dirty="0"/>
              <a:t>9/22/2015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1A834-4F3C-4AF9-9C74-05EC35A0F292}" type="datetimeFigureOut">
              <a:rPr lang="en-US" dirty="0"/>
              <a:t>9/22/2015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51CF1133-3259-4C45-BABA-5B62D9C6F78D}" type="datetimeFigureOut">
              <a:rPr lang="en-US" dirty="0"/>
              <a:t>9/22/2015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4862975"/>
      </p:ext>
    </p:extLst>
  </p:cSld>
  <p:clrMapOvr>
    <a:masterClrMapping/>
  </p:clrMapOvr>
</p:sld>
</file>

<file path=ppt/theme/theme1.xml><?xml version="1.0" encoding="utf-8"?>
<a:theme xmlns:a="http://schemas.openxmlformats.org/drawingml/2006/main" name="Depth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TF10001006</Template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Corbel</vt:lpstr>
      <vt:lpstr>Depth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 </dc:creator>
  <cp:lastModifiedBy> </cp:lastModifiedBy>
  <cp:revision>1</cp:revision>
  <dcterms:created xsi:type="dcterms:W3CDTF">2015-09-22T16:41:35Z</dcterms:created>
  <dcterms:modified xsi:type="dcterms:W3CDTF">2015-09-22T16:41:57Z</dcterms:modified>
</cp:coreProperties>
</file>